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70"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Calibri" panose="020F0502020204030204" pitchFamily="34" charset="0"/>
      <p:regular r:id="rId16"/>
      <p:bold r:id="rId17"/>
      <p:italic r:id="rId18"/>
      <p:boldItalic r:id="rId19"/>
    </p:embeddedFont>
    <p:embeddedFont>
      <p:font typeface="KG Always A Good Time" panose="020B0604020202020204" charset="0"/>
      <p:regular r:id="rId20"/>
    </p:embeddedFont>
    <p:embeddedFont>
      <p:font typeface="Momopresentation Updated 2" panose="02000503000000000000" charset="0"/>
      <p:regular r:id="rId21"/>
    </p:embeddedFont>
    <p:embeddedFont>
      <p:font typeface="Pangolin" panose="020B0604020202020204" charset="0"/>
      <p:regular r:id="rId22"/>
    </p:embeddedFont>
    <p:embeddedFont>
      <p:font typeface="Segoe UI" panose="020B0502040204020203" pitchFamily="34" charset="0"/>
      <p:regular r:id="rId23"/>
      <p:bold r:id="rId24"/>
      <p:italic r:id="rId25"/>
      <p:boldItalic r:id="rId26"/>
    </p:embeddedFont>
    <p:embeddedFont>
      <p:font typeface="Source Sans Pro" panose="020B0503030403020204" pitchFamily="34"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70"/>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A2A8D1-0DE0-A257-2AEB-ECB0AE60641B}" v="3" dt="2023-06-02T14:06:18.047"/>
    <p1510:client id="{797EF27F-31EB-84F6-23F7-9DF98091B7EA}" v="2" dt="2023-06-02T15:56:56.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6374" autoAdjust="0"/>
  </p:normalViewPr>
  <p:slideViewPr>
    <p:cSldViewPr snapToGrid="0">
      <p:cViewPr varScale="1">
        <p:scale>
          <a:sx n="72" d="100"/>
          <a:sy n="72" d="100"/>
        </p:scale>
        <p:origin x="2088" y="54"/>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C2F7B4B9-CCB8-425C-8BDF-96C16D0BE5E4}"/>
    <pc:docChg chg="undo redo custSel addSld delSld modSld modSection">
      <pc:chgData name="de-Jesus-Oliveira Victor-Adriel" userId="a708fc36-3c1b-42ab-b5e9-2e1fa3c6605e" providerId="ADAL" clId="{C2F7B4B9-CCB8-425C-8BDF-96C16D0BE5E4}" dt="2023-06-02T13:27:57.869" v="2529" actId="33553"/>
      <pc:docMkLst>
        <pc:docMk/>
      </pc:docMkLst>
      <pc:sldChg chg="addSp modSp mod">
        <pc:chgData name="de-Jesus-Oliveira Victor-Adriel" userId="a708fc36-3c1b-42ab-b5e9-2e1fa3c6605e" providerId="ADAL" clId="{C2F7B4B9-CCB8-425C-8BDF-96C16D0BE5E4}" dt="2023-06-02T13:26:12.081" v="2511" actId="33553"/>
        <pc:sldMkLst>
          <pc:docMk/>
          <pc:sldMk cId="1310685907" sldId="259"/>
        </pc:sldMkLst>
        <pc:spChg chg="mod ord modVis">
          <ac:chgData name="de-Jesus-Oliveira Victor-Adriel" userId="a708fc36-3c1b-42ab-b5e9-2e1fa3c6605e" providerId="ADAL" clId="{C2F7B4B9-CCB8-425C-8BDF-96C16D0BE5E4}" dt="2023-06-02T13:26:12.081" v="2511" actId="33553"/>
          <ac:spMkLst>
            <pc:docMk/>
            <pc:sldMk cId="1310685907" sldId="259"/>
            <ac:spMk id="2" creationId="{1D6318BD-2508-770C-1108-C765666AC341}"/>
          </ac:spMkLst>
        </pc:spChg>
        <pc:spChg chg="add mod">
          <ac:chgData name="de-Jesus-Oliveira Victor-Adriel" userId="a708fc36-3c1b-42ab-b5e9-2e1fa3c6605e" providerId="ADAL" clId="{C2F7B4B9-CCB8-425C-8BDF-96C16D0BE5E4}" dt="2023-06-02T13:21:43.310" v="2451" actId="962"/>
          <ac:spMkLst>
            <pc:docMk/>
            <pc:sldMk cId="1310685907" sldId="259"/>
            <ac:spMk id="4" creationId="{B9000AE5-3094-F938-1A2D-423D40E2A8B9}"/>
          </ac:spMkLst>
        </pc:spChg>
        <pc:spChg chg="mod">
          <ac:chgData name="de-Jesus-Oliveira Victor-Adriel" userId="a708fc36-3c1b-42ab-b5e9-2e1fa3c6605e" providerId="ADAL" clId="{C2F7B4B9-CCB8-425C-8BDF-96C16D0BE5E4}" dt="2023-06-02T13:21:43.310" v="2451" actId="962"/>
          <ac:spMkLst>
            <pc:docMk/>
            <pc:sldMk cId="1310685907" sldId="259"/>
            <ac:spMk id="10" creationId="{5E5C04B4-7A34-4152-85CA-723D95E57D2F}"/>
          </ac:spMkLst>
        </pc:spChg>
        <pc:spChg chg="mod">
          <ac:chgData name="de-Jesus-Oliveira Victor-Adriel" userId="a708fc36-3c1b-42ab-b5e9-2e1fa3c6605e" providerId="ADAL" clId="{C2F7B4B9-CCB8-425C-8BDF-96C16D0BE5E4}" dt="2023-06-02T13:21:43.310" v="2451" actId="962"/>
          <ac:spMkLst>
            <pc:docMk/>
            <pc:sldMk cId="1310685907" sldId="259"/>
            <ac:spMk id="12" creationId="{2C48A086-CC27-4C5E-A729-CCECCB1C6526}"/>
          </ac:spMkLst>
        </pc:spChg>
        <pc:spChg chg="mod">
          <ac:chgData name="de-Jesus-Oliveira Victor-Adriel" userId="a708fc36-3c1b-42ab-b5e9-2e1fa3c6605e" providerId="ADAL" clId="{C2F7B4B9-CCB8-425C-8BDF-96C16D0BE5E4}" dt="2023-06-02T13:21:43.310" v="2451" actId="962"/>
          <ac:spMkLst>
            <pc:docMk/>
            <pc:sldMk cId="1310685907" sldId="259"/>
            <ac:spMk id="14" creationId="{91E163B4-4458-4446-8491-F629EECB841E}"/>
          </ac:spMkLst>
        </pc:spChg>
        <pc:spChg chg="mod ord">
          <ac:chgData name="de-Jesus-Oliveira Victor-Adriel" userId="a708fc36-3c1b-42ab-b5e9-2e1fa3c6605e" providerId="ADAL" clId="{C2F7B4B9-CCB8-425C-8BDF-96C16D0BE5E4}" dt="2023-06-02T13:21:43.310" v="2451" actId="962"/>
          <ac:spMkLst>
            <pc:docMk/>
            <pc:sldMk cId="1310685907" sldId="259"/>
            <ac:spMk id="16" creationId="{B8A764FC-183B-4A97-9A71-F2EE021DBB55}"/>
          </ac:spMkLst>
        </pc:spChg>
        <pc:spChg chg="mod ord modVis">
          <ac:chgData name="de-Jesus-Oliveira Victor-Adriel" userId="a708fc36-3c1b-42ab-b5e9-2e1fa3c6605e" providerId="ADAL" clId="{C2F7B4B9-CCB8-425C-8BDF-96C16D0BE5E4}" dt="2023-06-02T13:21:43.310" v="2451" actId="962"/>
          <ac:spMkLst>
            <pc:docMk/>
            <pc:sldMk cId="1310685907" sldId="259"/>
            <ac:spMk id="18" creationId="{BDADE0A1-25F5-45B8-8115-E604C0486571}"/>
          </ac:spMkLst>
        </pc:spChg>
        <pc:spChg chg="mod">
          <ac:chgData name="de-Jesus-Oliveira Victor-Adriel" userId="a708fc36-3c1b-42ab-b5e9-2e1fa3c6605e" providerId="ADAL" clId="{C2F7B4B9-CCB8-425C-8BDF-96C16D0BE5E4}" dt="2023-06-02T13:21:43.310" v="2451" actId="962"/>
          <ac:spMkLst>
            <pc:docMk/>
            <pc:sldMk cId="1310685907" sldId="259"/>
            <ac:spMk id="20" creationId="{0C90F97E-3D14-4838-9803-6B008765B8F3}"/>
          </ac:spMkLst>
        </pc:spChg>
        <pc:spChg chg="mod">
          <ac:chgData name="de-Jesus-Oliveira Victor-Adriel" userId="a708fc36-3c1b-42ab-b5e9-2e1fa3c6605e" providerId="ADAL" clId="{C2F7B4B9-CCB8-425C-8BDF-96C16D0BE5E4}" dt="2023-06-02T13:21:43.310" v="2451" actId="962"/>
          <ac:spMkLst>
            <pc:docMk/>
            <pc:sldMk cId="1310685907" sldId="259"/>
            <ac:spMk id="21" creationId="{562B7390-6103-40FA-972C-9E66A71C6FE2}"/>
          </ac:spMkLst>
        </pc:spChg>
        <pc:spChg chg="mod">
          <ac:chgData name="de-Jesus-Oliveira Victor-Adriel" userId="a708fc36-3c1b-42ab-b5e9-2e1fa3c6605e" providerId="ADAL" clId="{C2F7B4B9-CCB8-425C-8BDF-96C16D0BE5E4}" dt="2023-06-02T13:21:43.310" v="2451" actId="962"/>
          <ac:spMkLst>
            <pc:docMk/>
            <pc:sldMk cId="1310685907" sldId="259"/>
            <ac:spMk id="22" creationId="{1EBA7CF2-551A-45E2-816B-988FC62FAF71}"/>
          </ac:spMkLst>
        </pc:spChg>
        <pc:spChg chg="mod">
          <ac:chgData name="de-Jesus-Oliveira Victor-Adriel" userId="a708fc36-3c1b-42ab-b5e9-2e1fa3c6605e" providerId="ADAL" clId="{C2F7B4B9-CCB8-425C-8BDF-96C16D0BE5E4}" dt="2023-06-02T13:21:43.310" v="2451" actId="962"/>
          <ac:spMkLst>
            <pc:docMk/>
            <pc:sldMk cId="1310685907" sldId="259"/>
            <ac:spMk id="23" creationId="{1ADB4CFE-4FFF-44A9-B71F-E5D6E5BDC137}"/>
          </ac:spMkLst>
        </pc:spChg>
        <pc:spChg chg="mod">
          <ac:chgData name="de-Jesus-Oliveira Victor-Adriel" userId="a708fc36-3c1b-42ab-b5e9-2e1fa3c6605e" providerId="ADAL" clId="{C2F7B4B9-CCB8-425C-8BDF-96C16D0BE5E4}" dt="2023-06-02T13:21:43.310" v="2451" actId="962"/>
          <ac:spMkLst>
            <pc:docMk/>
            <pc:sldMk cId="1310685907" sldId="259"/>
            <ac:spMk id="24" creationId="{C08132D0-3539-45AC-8FA5-E9B160950E3B}"/>
          </ac:spMkLst>
        </pc:spChg>
        <pc:spChg chg="mod ord modVis">
          <ac:chgData name="de-Jesus-Oliveira Victor-Adriel" userId="a708fc36-3c1b-42ab-b5e9-2e1fa3c6605e" providerId="ADAL" clId="{C2F7B4B9-CCB8-425C-8BDF-96C16D0BE5E4}" dt="2023-06-02T13:21:45.359" v="2452" actId="33935"/>
          <ac:spMkLst>
            <pc:docMk/>
            <pc:sldMk cId="1310685907" sldId="259"/>
            <ac:spMk id="25" creationId="{5C885E3C-8085-4CDB-825C-5E65FC71774B}"/>
          </ac:spMkLst>
        </pc:spChg>
        <pc:spChg chg="mod ord modVis">
          <ac:chgData name="de-Jesus-Oliveira Victor-Adriel" userId="a708fc36-3c1b-42ab-b5e9-2e1fa3c6605e" providerId="ADAL" clId="{C2F7B4B9-CCB8-425C-8BDF-96C16D0BE5E4}" dt="2023-06-02T13:21:45.359" v="2452" actId="33935"/>
          <ac:spMkLst>
            <pc:docMk/>
            <pc:sldMk cId="1310685907" sldId="259"/>
            <ac:spMk id="26" creationId="{C55C95A0-FB84-4284-94FF-36C2E5E15DA3}"/>
          </ac:spMkLst>
        </pc:spChg>
        <pc:spChg chg="mod ord modVis">
          <ac:chgData name="de-Jesus-Oliveira Victor-Adriel" userId="a708fc36-3c1b-42ab-b5e9-2e1fa3c6605e" providerId="ADAL" clId="{C2F7B4B9-CCB8-425C-8BDF-96C16D0BE5E4}" dt="2023-06-02T13:21:45.359" v="2452" actId="33935"/>
          <ac:spMkLst>
            <pc:docMk/>
            <pc:sldMk cId="1310685907" sldId="259"/>
            <ac:spMk id="29" creationId="{FD535BCD-3CF7-4F76-ADE4-FB69248A04D6}"/>
          </ac:spMkLst>
        </pc:spChg>
        <pc:spChg chg="mod ord modVis">
          <ac:chgData name="de-Jesus-Oliveira Victor-Adriel" userId="a708fc36-3c1b-42ab-b5e9-2e1fa3c6605e" providerId="ADAL" clId="{C2F7B4B9-CCB8-425C-8BDF-96C16D0BE5E4}" dt="2023-06-02T13:21:45.359" v="2452" actId="33935"/>
          <ac:spMkLst>
            <pc:docMk/>
            <pc:sldMk cId="1310685907" sldId="259"/>
            <ac:spMk id="30" creationId="{6EF1BE89-8274-41B4-9325-6208789C84BA}"/>
          </ac:spMkLst>
        </pc:spChg>
        <pc:spChg chg="mod ord modVis">
          <ac:chgData name="de-Jesus-Oliveira Victor-Adriel" userId="a708fc36-3c1b-42ab-b5e9-2e1fa3c6605e" providerId="ADAL" clId="{C2F7B4B9-CCB8-425C-8BDF-96C16D0BE5E4}" dt="2023-06-02T13:21:45.359" v="2452" actId="33935"/>
          <ac:spMkLst>
            <pc:docMk/>
            <pc:sldMk cId="1310685907" sldId="259"/>
            <ac:spMk id="31" creationId="{735FDD67-08E8-4151-8A65-D74BC6B368CC}"/>
          </ac:spMkLst>
        </pc:spChg>
        <pc:spChg chg="mod ord modVis">
          <ac:chgData name="de-Jesus-Oliveira Victor-Adriel" userId="a708fc36-3c1b-42ab-b5e9-2e1fa3c6605e" providerId="ADAL" clId="{C2F7B4B9-CCB8-425C-8BDF-96C16D0BE5E4}" dt="2023-06-02T13:21:45.359" v="2452" actId="33935"/>
          <ac:spMkLst>
            <pc:docMk/>
            <pc:sldMk cId="1310685907" sldId="259"/>
            <ac:spMk id="32" creationId="{5C958BC1-8337-4871-8F17-BBA99AB6E256}"/>
          </ac:spMkLst>
        </pc:spChg>
        <pc:spChg chg="mod ord modVis">
          <ac:chgData name="de-Jesus-Oliveira Victor-Adriel" userId="a708fc36-3c1b-42ab-b5e9-2e1fa3c6605e" providerId="ADAL" clId="{C2F7B4B9-CCB8-425C-8BDF-96C16D0BE5E4}" dt="2023-06-02T13:21:45.359" v="2452" actId="33935"/>
          <ac:spMkLst>
            <pc:docMk/>
            <pc:sldMk cId="1310685907" sldId="259"/>
            <ac:spMk id="33" creationId="{9F562B83-7200-4986-A521-5724F41075AC}"/>
          </ac:spMkLst>
        </pc:spChg>
        <pc:spChg chg="mod ord modVis">
          <ac:chgData name="de-Jesus-Oliveira Victor-Adriel" userId="a708fc36-3c1b-42ab-b5e9-2e1fa3c6605e" providerId="ADAL" clId="{C2F7B4B9-CCB8-425C-8BDF-96C16D0BE5E4}" dt="2023-06-02T13:21:45.359" v="2452" actId="33935"/>
          <ac:spMkLst>
            <pc:docMk/>
            <pc:sldMk cId="1310685907" sldId="259"/>
            <ac:spMk id="34" creationId="{9B723E9D-89AE-48B7-B489-6BC07430729F}"/>
          </ac:spMkLst>
        </pc:spChg>
        <pc:spChg chg="mod ord modVis">
          <ac:chgData name="de-Jesus-Oliveira Victor-Adriel" userId="a708fc36-3c1b-42ab-b5e9-2e1fa3c6605e" providerId="ADAL" clId="{C2F7B4B9-CCB8-425C-8BDF-96C16D0BE5E4}" dt="2023-06-02T13:21:45.359" v="2452" actId="33935"/>
          <ac:spMkLst>
            <pc:docMk/>
            <pc:sldMk cId="1310685907" sldId="259"/>
            <ac:spMk id="35" creationId="{ABF85928-FBFA-4364-800A-EC665780A970}"/>
          </ac:spMkLst>
        </pc:spChg>
        <pc:spChg chg="mod ord modVis">
          <ac:chgData name="de-Jesus-Oliveira Victor-Adriel" userId="a708fc36-3c1b-42ab-b5e9-2e1fa3c6605e" providerId="ADAL" clId="{C2F7B4B9-CCB8-425C-8BDF-96C16D0BE5E4}" dt="2023-06-02T13:21:45.359" v="2452" actId="33935"/>
          <ac:spMkLst>
            <pc:docMk/>
            <pc:sldMk cId="1310685907" sldId="259"/>
            <ac:spMk id="36" creationId="{82BC4AA0-9032-473E-A681-44E5A917C63B}"/>
          </ac:spMkLst>
        </pc:spChg>
        <pc:spChg chg="mod ord modVis">
          <ac:chgData name="de-Jesus-Oliveira Victor-Adriel" userId="a708fc36-3c1b-42ab-b5e9-2e1fa3c6605e" providerId="ADAL" clId="{C2F7B4B9-CCB8-425C-8BDF-96C16D0BE5E4}" dt="2023-06-02T13:21:45.359" v="2452" actId="33935"/>
          <ac:spMkLst>
            <pc:docMk/>
            <pc:sldMk cId="1310685907" sldId="259"/>
            <ac:spMk id="37" creationId="{9CF2BCCD-E674-45F6-9A13-F4F2FF9C660B}"/>
          </ac:spMkLst>
        </pc:spChg>
        <pc:spChg chg="mod ord modVis">
          <ac:chgData name="de-Jesus-Oliveira Victor-Adriel" userId="a708fc36-3c1b-42ab-b5e9-2e1fa3c6605e" providerId="ADAL" clId="{C2F7B4B9-CCB8-425C-8BDF-96C16D0BE5E4}" dt="2023-06-02T13:21:45.359" v="2452" actId="33935"/>
          <ac:spMkLst>
            <pc:docMk/>
            <pc:sldMk cId="1310685907" sldId="259"/>
            <ac:spMk id="38" creationId="{3A9F0731-A454-40E9-BB4D-EEE3BF5D7ABF}"/>
          </ac:spMkLst>
        </pc:spChg>
        <pc:spChg chg="mod ord modVis">
          <ac:chgData name="de-Jesus-Oliveira Victor-Adriel" userId="a708fc36-3c1b-42ab-b5e9-2e1fa3c6605e" providerId="ADAL" clId="{C2F7B4B9-CCB8-425C-8BDF-96C16D0BE5E4}" dt="2023-06-02T13:21:45.359" v="2452" actId="33935"/>
          <ac:spMkLst>
            <pc:docMk/>
            <pc:sldMk cId="1310685907" sldId="259"/>
            <ac:spMk id="39" creationId="{746631F0-6B4C-4C9E-8BEF-73E8571F4E5D}"/>
          </ac:spMkLst>
        </pc:spChg>
        <pc:spChg chg="mod ord modVis">
          <ac:chgData name="de-Jesus-Oliveira Victor-Adriel" userId="a708fc36-3c1b-42ab-b5e9-2e1fa3c6605e" providerId="ADAL" clId="{C2F7B4B9-CCB8-425C-8BDF-96C16D0BE5E4}" dt="2023-06-02T13:21:45.359" v="2452" actId="33935"/>
          <ac:spMkLst>
            <pc:docMk/>
            <pc:sldMk cId="1310685907" sldId="259"/>
            <ac:spMk id="40" creationId="{278420A7-FDDA-4093-9286-AC7890BFC37B}"/>
          </ac:spMkLst>
        </pc:spChg>
        <pc:spChg chg="mod ord modVis">
          <ac:chgData name="de-Jesus-Oliveira Victor-Adriel" userId="a708fc36-3c1b-42ab-b5e9-2e1fa3c6605e" providerId="ADAL" clId="{C2F7B4B9-CCB8-425C-8BDF-96C16D0BE5E4}" dt="2023-06-02T13:21:45.359" v="2452" actId="33935"/>
          <ac:spMkLst>
            <pc:docMk/>
            <pc:sldMk cId="1310685907" sldId="259"/>
            <ac:spMk id="44" creationId="{6974D561-8548-4C46-98A0-42EA1DCD7898}"/>
          </ac:spMkLst>
        </pc:spChg>
        <pc:spChg chg="mod ord modVis">
          <ac:chgData name="de-Jesus-Oliveira Victor-Adriel" userId="a708fc36-3c1b-42ab-b5e9-2e1fa3c6605e" providerId="ADAL" clId="{C2F7B4B9-CCB8-425C-8BDF-96C16D0BE5E4}" dt="2023-06-02T13:21:45.359" v="2452" actId="33935"/>
          <ac:spMkLst>
            <pc:docMk/>
            <pc:sldMk cId="1310685907" sldId="259"/>
            <ac:spMk id="45" creationId="{D014CC71-27EF-4927-9D32-ED8ABEA9F0DB}"/>
          </ac:spMkLst>
        </pc:spChg>
        <pc:spChg chg="mod ord modVis">
          <ac:chgData name="de-Jesus-Oliveira Victor-Adriel" userId="a708fc36-3c1b-42ab-b5e9-2e1fa3c6605e" providerId="ADAL" clId="{C2F7B4B9-CCB8-425C-8BDF-96C16D0BE5E4}" dt="2023-06-02T13:21:45.359" v="2452" actId="33935"/>
          <ac:spMkLst>
            <pc:docMk/>
            <pc:sldMk cId="1310685907" sldId="259"/>
            <ac:spMk id="46" creationId="{532C986F-1C7C-4E01-B103-16A8A7B8F596}"/>
          </ac:spMkLst>
        </pc:spChg>
        <pc:spChg chg="mod ord modVis">
          <ac:chgData name="de-Jesus-Oliveira Victor-Adriel" userId="a708fc36-3c1b-42ab-b5e9-2e1fa3c6605e" providerId="ADAL" clId="{C2F7B4B9-CCB8-425C-8BDF-96C16D0BE5E4}" dt="2023-06-02T13:21:45.359" v="2452" actId="33935"/>
          <ac:spMkLst>
            <pc:docMk/>
            <pc:sldMk cId="1310685907" sldId="259"/>
            <ac:spMk id="48" creationId="{4646A411-381F-4557-95AF-4AEC64FF1957}"/>
          </ac:spMkLst>
        </pc:spChg>
        <pc:spChg chg="mod ord modVis">
          <ac:chgData name="de-Jesus-Oliveira Victor-Adriel" userId="a708fc36-3c1b-42ab-b5e9-2e1fa3c6605e" providerId="ADAL" clId="{C2F7B4B9-CCB8-425C-8BDF-96C16D0BE5E4}" dt="2023-06-02T13:21:45.359" v="2452" actId="33935"/>
          <ac:spMkLst>
            <pc:docMk/>
            <pc:sldMk cId="1310685907" sldId="259"/>
            <ac:spMk id="50" creationId="{CAB5EA4F-C8D5-4163-82AE-B8A9B8986F2C}"/>
          </ac:spMkLst>
        </pc:spChg>
        <pc:picChg chg="mod">
          <ac:chgData name="de-Jesus-Oliveira Victor-Adriel" userId="a708fc36-3c1b-42ab-b5e9-2e1fa3c6605e" providerId="ADAL" clId="{C2F7B4B9-CCB8-425C-8BDF-96C16D0BE5E4}" dt="2023-06-02T13:21:43.310" v="2451" actId="962"/>
          <ac:picMkLst>
            <pc:docMk/>
            <pc:sldMk cId="1310685907" sldId="259"/>
            <ac:picMk id="3" creationId="{E8A22E94-C594-4ED7-85E2-108BB6747583}"/>
          </ac:picMkLst>
        </pc:picChg>
        <pc:picChg chg="mod">
          <ac:chgData name="de-Jesus-Oliveira Victor-Adriel" userId="a708fc36-3c1b-42ab-b5e9-2e1fa3c6605e" providerId="ADAL" clId="{C2F7B4B9-CCB8-425C-8BDF-96C16D0BE5E4}" dt="2023-06-02T13:21:43.310" v="2451" actId="962"/>
          <ac:picMkLst>
            <pc:docMk/>
            <pc:sldMk cId="1310685907" sldId="259"/>
            <ac:picMk id="7" creationId="{015A2F07-5C44-4A20-B5D8-27317708AD53}"/>
          </ac:picMkLst>
        </pc:picChg>
        <pc:picChg chg="mod">
          <ac:chgData name="de-Jesus-Oliveira Victor-Adriel" userId="a708fc36-3c1b-42ab-b5e9-2e1fa3c6605e" providerId="ADAL" clId="{C2F7B4B9-CCB8-425C-8BDF-96C16D0BE5E4}" dt="2023-06-02T13:21:43.310" v="2451" actId="962"/>
          <ac:picMkLst>
            <pc:docMk/>
            <pc:sldMk cId="1310685907" sldId="259"/>
            <ac:picMk id="15" creationId="{FA62B924-69B9-4FB3-8E4D-16DCAE7BDE46}"/>
          </ac:picMkLst>
        </pc:picChg>
        <pc:picChg chg="mod">
          <ac:chgData name="de-Jesus-Oliveira Victor-Adriel" userId="a708fc36-3c1b-42ab-b5e9-2e1fa3c6605e" providerId="ADAL" clId="{C2F7B4B9-CCB8-425C-8BDF-96C16D0BE5E4}" dt="2023-06-02T13:21:43.310" v="2451" actId="962"/>
          <ac:picMkLst>
            <pc:docMk/>
            <pc:sldMk cId="1310685907" sldId="259"/>
            <ac:picMk id="19" creationId="{33A372D9-2CF7-4B00-A964-450BCC88AFE5}"/>
          </ac:picMkLst>
        </pc:picChg>
        <pc:picChg chg="mod">
          <ac:chgData name="de-Jesus-Oliveira Victor-Adriel" userId="a708fc36-3c1b-42ab-b5e9-2e1fa3c6605e" providerId="ADAL" clId="{C2F7B4B9-CCB8-425C-8BDF-96C16D0BE5E4}" dt="2023-06-02T13:21:43.310" v="2451" actId="962"/>
          <ac:picMkLst>
            <pc:docMk/>
            <pc:sldMk cId="1310685907" sldId="259"/>
            <ac:picMk id="41" creationId="{AA2F15D1-0A23-4553-970C-F27B7204AF62}"/>
          </ac:picMkLst>
        </pc:picChg>
        <pc:picChg chg="mod">
          <ac:chgData name="de-Jesus-Oliveira Victor-Adriel" userId="a708fc36-3c1b-42ab-b5e9-2e1fa3c6605e" providerId="ADAL" clId="{C2F7B4B9-CCB8-425C-8BDF-96C16D0BE5E4}" dt="2023-06-02T13:21:43.310" v="2451" actId="962"/>
          <ac:picMkLst>
            <pc:docMk/>
            <pc:sldMk cId="1310685907" sldId="259"/>
            <ac:picMk id="42" creationId="{4419039B-5FE3-4A87-AFF9-E90170426EE6}"/>
          </ac:picMkLst>
        </pc:picChg>
        <pc:picChg chg="mod">
          <ac:chgData name="de-Jesus-Oliveira Victor-Adriel" userId="a708fc36-3c1b-42ab-b5e9-2e1fa3c6605e" providerId="ADAL" clId="{C2F7B4B9-CCB8-425C-8BDF-96C16D0BE5E4}" dt="2023-06-02T13:21:43.310" v="2451" actId="962"/>
          <ac:picMkLst>
            <pc:docMk/>
            <pc:sldMk cId="1310685907" sldId="259"/>
            <ac:picMk id="43" creationId="{306F7850-00F1-4245-90D9-4B107A759E1F}"/>
          </ac:picMkLst>
        </pc:picChg>
        <pc:picChg chg="mod">
          <ac:chgData name="de-Jesus-Oliveira Victor-Adriel" userId="a708fc36-3c1b-42ab-b5e9-2e1fa3c6605e" providerId="ADAL" clId="{C2F7B4B9-CCB8-425C-8BDF-96C16D0BE5E4}" dt="2023-06-02T13:21:43.310" v="2451" actId="962"/>
          <ac:picMkLst>
            <pc:docMk/>
            <pc:sldMk cId="1310685907" sldId="259"/>
            <ac:picMk id="47" creationId="{CF9D7C0C-1486-447F-988E-A78650970AB3}"/>
          </ac:picMkLst>
        </pc:picChg>
        <pc:picChg chg="mod">
          <ac:chgData name="de-Jesus-Oliveira Victor-Adriel" userId="a708fc36-3c1b-42ab-b5e9-2e1fa3c6605e" providerId="ADAL" clId="{C2F7B4B9-CCB8-425C-8BDF-96C16D0BE5E4}" dt="2023-06-02T13:21:43.310" v="2451" actId="962"/>
          <ac:picMkLst>
            <pc:docMk/>
            <pc:sldMk cId="1310685907" sldId="259"/>
            <ac:picMk id="49" creationId="{6475D366-25F2-433D-B757-4F58D6CF65E0}"/>
          </ac:picMkLst>
        </pc:picChg>
      </pc:sldChg>
      <pc:sldChg chg="addSp modSp mod">
        <pc:chgData name="de-Jesus-Oliveira Victor-Adriel" userId="a708fc36-3c1b-42ab-b5e9-2e1fa3c6605e" providerId="ADAL" clId="{C2F7B4B9-CCB8-425C-8BDF-96C16D0BE5E4}" dt="2023-06-02T13:26:16.199" v="2512" actId="33553"/>
        <pc:sldMkLst>
          <pc:docMk/>
          <pc:sldMk cId="2321304525" sldId="260"/>
        </pc:sldMkLst>
        <pc:spChg chg="mod ord modVis">
          <ac:chgData name="de-Jesus-Oliveira Victor-Adriel" userId="a708fc36-3c1b-42ab-b5e9-2e1fa3c6605e" providerId="ADAL" clId="{C2F7B4B9-CCB8-425C-8BDF-96C16D0BE5E4}" dt="2023-06-02T13:26:16.199" v="2512" actId="33553"/>
          <ac:spMkLst>
            <pc:docMk/>
            <pc:sldMk cId="2321304525" sldId="260"/>
            <ac:spMk id="2" creationId="{A3C0B392-CD86-EF5F-20EA-09C033CD2A47}"/>
          </ac:spMkLst>
        </pc:spChg>
        <pc:spChg chg="mod">
          <ac:chgData name="de-Jesus-Oliveira Victor-Adriel" userId="a708fc36-3c1b-42ab-b5e9-2e1fa3c6605e" providerId="ADAL" clId="{C2F7B4B9-CCB8-425C-8BDF-96C16D0BE5E4}" dt="2023-06-02T13:22:15.111" v="2472" actId="962"/>
          <ac:spMkLst>
            <pc:docMk/>
            <pc:sldMk cId="2321304525" sldId="260"/>
            <ac:spMk id="4" creationId="{D5EC6200-4B66-45ED-80A2-B89B4AD5E08F}"/>
          </ac:spMkLst>
        </pc:spChg>
        <pc:spChg chg="mod">
          <ac:chgData name="de-Jesus-Oliveira Victor-Adriel" userId="a708fc36-3c1b-42ab-b5e9-2e1fa3c6605e" providerId="ADAL" clId="{C2F7B4B9-CCB8-425C-8BDF-96C16D0BE5E4}" dt="2023-06-02T13:22:15.111" v="2472" actId="962"/>
          <ac:spMkLst>
            <pc:docMk/>
            <pc:sldMk cId="2321304525" sldId="260"/>
            <ac:spMk id="5" creationId="{5498E816-32FA-4713-AF7C-E42C21AB38E5}"/>
          </ac:spMkLst>
        </pc:spChg>
        <pc:spChg chg="mod">
          <ac:chgData name="de-Jesus-Oliveira Victor-Adriel" userId="a708fc36-3c1b-42ab-b5e9-2e1fa3c6605e" providerId="ADAL" clId="{C2F7B4B9-CCB8-425C-8BDF-96C16D0BE5E4}" dt="2023-06-02T13:22:15.111" v="2472" actId="962"/>
          <ac:spMkLst>
            <pc:docMk/>
            <pc:sldMk cId="2321304525" sldId="260"/>
            <ac:spMk id="6" creationId="{7651BE9B-912D-43A2-B267-3A7E372CF9BB}"/>
          </ac:spMkLst>
        </pc:spChg>
        <pc:spChg chg="mod">
          <ac:chgData name="de-Jesus-Oliveira Victor-Adriel" userId="a708fc36-3c1b-42ab-b5e9-2e1fa3c6605e" providerId="ADAL" clId="{C2F7B4B9-CCB8-425C-8BDF-96C16D0BE5E4}" dt="2023-06-02T13:22:15.111" v="2472" actId="962"/>
          <ac:spMkLst>
            <pc:docMk/>
            <pc:sldMk cId="2321304525" sldId="260"/>
            <ac:spMk id="7" creationId="{F7686575-F4FB-41DD-9234-DFDA6FF8C0BB}"/>
          </ac:spMkLst>
        </pc:spChg>
        <pc:spChg chg="add mod">
          <ac:chgData name="de-Jesus-Oliveira Victor-Adriel" userId="a708fc36-3c1b-42ab-b5e9-2e1fa3c6605e" providerId="ADAL" clId="{C2F7B4B9-CCB8-425C-8BDF-96C16D0BE5E4}" dt="2023-06-02T13:22:15.111" v="2472" actId="962"/>
          <ac:spMkLst>
            <pc:docMk/>
            <pc:sldMk cId="2321304525" sldId="260"/>
            <ac:spMk id="8" creationId="{2D11DBDE-D02C-E5F4-D9BF-AA096E5774BB}"/>
          </ac:spMkLst>
        </pc:spChg>
        <pc:spChg chg="mod">
          <ac:chgData name="de-Jesus-Oliveira Victor-Adriel" userId="a708fc36-3c1b-42ab-b5e9-2e1fa3c6605e" providerId="ADAL" clId="{C2F7B4B9-CCB8-425C-8BDF-96C16D0BE5E4}" dt="2023-06-02T13:22:15.111" v="2472" actId="962"/>
          <ac:spMkLst>
            <pc:docMk/>
            <pc:sldMk cId="2321304525" sldId="260"/>
            <ac:spMk id="10" creationId="{A822ADE1-1B4C-4908-8A4E-3AEF14DA9F7A}"/>
          </ac:spMkLst>
        </pc:spChg>
        <pc:spChg chg="mod">
          <ac:chgData name="de-Jesus-Oliveira Victor-Adriel" userId="a708fc36-3c1b-42ab-b5e9-2e1fa3c6605e" providerId="ADAL" clId="{C2F7B4B9-CCB8-425C-8BDF-96C16D0BE5E4}" dt="2023-06-02T13:22:15.111" v="2472" actId="962"/>
          <ac:spMkLst>
            <pc:docMk/>
            <pc:sldMk cId="2321304525" sldId="260"/>
            <ac:spMk id="11" creationId="{7176C6C8-5236-42C7-AAB1-FE9E37391C52}"/>
          </ac:spMkLst>
        </pc:spChg>
        <pc:spChg chg="add mod">
          <ac:chgData name="de-Jesus-Oliveira Victor-Adriel" userId="a708fc36-3c1b-42ab-b5e9-2e1fa3c6605e" providerId="ADAL" clId="{C2F7B4B9-CCB8-425C-8BDF-96C16D0BE5E4}" dt="2023-06-02T13:22:15.111" v="2472" actId="962"/>
          <ac:spMkLst>
            <pc:docMk/>
            <pc:sldMk cId="2321304525" sldId="260"/>
            <ac:spMk id="12" creationId="{453A2429-8E64-B399-3CFF-1A60508BAD9C}"/>
          </ac:spMkLst>
        </pc:spChg>
        <pc:spChg chg="mod ord modVis">
          <ac:chgData name="de-Jesus-Oliveira Victor-Adriel" userId="a708fc36-3c1b-42ab-b5e9-2e1fa3c6605e" providerId="ADAL" clId="{C2F7B4B9-CCB8-425C-8BDF-96C16D0BE5E4}" dt="2023-06-02T13:22:17.549" v="2473" actId="33935"/>
          <ac:spMkLst>
            <pc:docMk/>
            <pc:sldMk cId="2321304525" sldId="260"/>
            <ac:spMk id="16" creationId="{B8DED1A4-D1B7-4DED-BCEA-DEE0CC84CB12}"/>
          </ac:spMkLst>
        </pc:spChg>
        <pc:spChg chg="mod ord modVis">
          <ac:chgData name="de-Jesus-Oliveira Victor-Adriel" userId="a708fc36-3c1b-42ab-b5e9-2e1fa3c6605e" providerId="ADAL" clId="{C2F7B4B9-CCB8-425C-8BDF-96C16D0BE5E4}" dt="2023-06-02T13:22:17.549" v="2473" actId="33935"/>
          <ac:spMkLst>
            <pc:docMk/>
            <pc:sldMk cId="2321304525" sldId="260"/>
            <ac:spMk id="17" creationId="{063AD1E5-7922-464F-8C44-8CFFF23AFFCF}"/>
          </ac:spMkLst>
        </pc:spChg>
        <pc:spChg chg="mod ord modVis">
          <ac:chgData name="de-Jesus-Oliveira Victor-Adriel" userId="a708fc36-3c1b-42ab-b5e9-2e1fa3c6605e" providerId="ADAL" clId="{C2F7B4B9-CCB8-425C-8BDF-96C16D0BE5E4}" dt="2023-06-02T13:22:17.549" v="2473" actId="33935"/>
          <ac:spMkLst>
            <pc:docMk/>
            <pc:sldMk cId="2321304525" sldId="260"/>
            <ac:spMk id="18" creationId="{1FFB374C-9CDA-4124-AB09-F4C06E5DE219}"/>
          </ac:spMkLst>
        </pc:spChg>
        <pc:spChg chg="mod ord modVis">
          <ac:chgData name="de-Jesus-Oliveira Victor-Adriel" userId="a708fc36-3c1b-42ab-b5e9-2e1fa3c6605e" providerId="ADAL" clId="{C2F7B4B9-CCB8-425C-8BDF-96C16D0BE5E4}" dt="2023-06-02T13:22:17.549" v="2473" actId="33935"/>
          <ac:spMkLst>
            <pc:docMk/>
            <pc:sldMk cId="2321304525" sldId="260"/>
            <ac:spMk id="21" creationId="{CCB3EF80-F043-4629-ADB1-3F06A649518D}"/>
          </ac:spMkLst>
        </pc:spChg>
        <pc:spChg chg="mod ord modVis">
          <ac:chgData name="de-Jesus-Oliveira Victor-Adriel" userId="a708fc36-3c1b-42ab-b5e9-2e1fa3c6605e" providerId="ADAL" clId="{C2F7B4B9-CCB8-425C-8BDF-96C16D0BE5E4}" dt="2023-06-02T13:22:17.549" v="2473" actId="33935"/>
          <ac:spMkLst>
            <pc:docMk/>
            <pc:sldMk cId="2321304525" sldId="260"/>
            <ac:spMk id="22" creationId="{78772A87-45F8-4698-AF3D-5B671771C271}"/>
          </ac:spMkLst>
        </pc:spChg>
        <pc:spChg chg="mod ord modVis">
          <ac:chgData name="de-Jesus-Oliveira Victor-Adriel" userId="a708fc36-3c1b-42ab-b5e9-2e1fa3c6605e" providerId="ADAL" clId="{C2F7B4B9-CCB8-425C-8BDF-96C16D0BE5E4}" dt="2023-06-02T13:22:17.549" v="2473" actId="33935"/>
          <ac:spMkLst>
            <pc:docMk/>
            <pc:sldMk cId="2321304525" sldId="260"/>
            <ac:spMk id="23" creationId="{6190FC11-A2EC-4207-B1E2-295E72597F02}"/>
          </ac:spMkLst>
        </pc:spChg>
        <pc:spChg chg="mod ord modVis">
          <ac:chgData name="de-Jesus-Oliveira Victor-Adriel" userId="a708fc36-3c1b-42ab-b5e9-2e1fa3c6605e" providerId="ADAL" clId="{C2F7B4B9-CCB8-425C-8BDF-96C16D0BE5E4}" dt="2023-06-02T13:22:17.549" v="2473" actId="33935"/>
          <ac:spMkLst>
            <pc:docMk/>
            <pc:sldMk cId="2321304525" sldId="260"/>
            <ac:spMk id="24" creationId="{EAA84CBB-D7F4-49D2-A172-E728708250E2}"/>
          </ac:spMkLst>
        </pc:spChg>
        <pc:spChg chg="mod ord modVis">
          <ac:chgData name="de-Jesus-Oliveira Victor-Adriel" userId="a708fc36-3c1b-42ab-b5e9-2e1fa3c6605e" providerId="ADAL" clId="{C2F7B4B9-CCB8-425C-8BDF-96C16D0BE5E4}" dt="2023-06-02T13:22:17.549" v="2473" actId="33935"/>
          <ac:spMkLst>
            <pc:docMk/>
            <pc:sldMk cId="2321304525" sldId="260"/>
            <ac:spMk id="25" creationId="{5386DD7A-1B0D-4506-B1D5-B2680BF8DE62}"/>
          </ac:spMkLst>
        </pc:spChg>
        <pc:spChg chg="mod ord modVis">
          <ac:chgData name="de-Jesus-Oliveira Victor-Adriel" userId="a708fc36-3c1b-42ab-b5e9-2e1fa3c6605e" providerId="ADAL" clId="{C2F7B4B9-CCB8-425C-8BDF-96C16D0BE5E4}" dt="2023-06-02T13:22:17.549" v="2473" actId="33935"/>
          <ac:spMkLst>
            <pc:docMk/>
            <pc:sldMk cId="2321304525" sldId="260"/>
            <ac:spMk id="26" creationId="{80ED72DF-6155-4680-8D62-050F03E54F99}"/>
          </ac:spMkLst>
        </pc:spChg>
        <pc:spChg chg="mod ord modVis">
          <ac:chgData name="de-Jesus-Oliveira Victor-Adriel" userId="a708fc36-3c1b-42ab-b5e9-2e1fa3c6605e" providerId="ADAL" clId="{C2F7B4B9-CCB8-425C-8BDF-96C16D0BE5E4}" dt="2023-06-02T13:22:17.549" v="2473" actId="33935"/>
          <ac:spMkLst>
            <pc:docMk/>
            <pc:sldMk cId="2321304525" sldId="260"/>
            <ac:spMk id="27" creationId="{D28431E3-C4EE-421D-90BB-4929494A4412}"/>
          </ac:spMkLst>
        </pc:spChg>
        <pc:spChg chg="mod ord modVis">
          <ac:chgData name="de-Jesus-Oliveira Victor-Adriel" userId="a708fc36-3c1b-42ab-b5e9-2e1fa3c6605e" providerId="ADAL" clId="{C2F7B4B9-CCB8-425C-8BDF-96C16D0BE5E4}" dt="2023-06-02T13:22:17.549" v="2473" actId="33935"/>
          <ac:spMkLst>
            <pc:docMk/>
            <pc:sldMk cId="2321304525" sldId="260"/>
            <ac:spMk id="28" creationId="{34FDE001-6A7A-4406-90C9-CF0DCB56B499}"/>
          </ac:spMkLst>
        </pc:spChg>
        <pc:spChg chg="mod ord modVis">
          <ac:chgData name="de-Jesus-Oliveira Victor-Adriel" userId="a708fc36-3c1b-42ab-b5e9-2e1fa3c6605e" providerId="ADAL" clId="{C2F7B4B9-CCB8-425C-8BDF-96C16D0BE5E4}" dt="2023-06-02T13:22:17.549" v="2473" actId="33935"/>
          <ac:spMkLst>
            <pc:docMk/>
            <pc:sldMk cId="2321304525" sldId="260"/>
            <ac:spMk id="29" creationId="{A301EB8C-E2AE-4E33-8028-83065537DBB6}"/>
          </ac:spMkLst>
        </pc:spChg>
        <pc:spChg chg="mod ord modVis">
          <ac:chgData name="de-Jesus-Oliveira Victor-Adriel" userId="a708fc36-3c1b-42ab-b5e9-2e1fa3c6605e" providerId="ADAL" clId="{C2F7B4B9-CCB8-425C-8BDF-96C16D0BE5E4}" dt="2023-06-02T13:22:17.549" v="2473" actId="33935"/>
          <ac:spMkLst>
            <pc:docMk/>
            <pc:sldMk cId="2321304525" sldId="260"/>
            <ac:spMk id="30" creationId="{1CE94B6C-622B-4359-8E0D-6EA2E5A4A032}"/>
          </ac:spMkLst>
        </pc:spChg>
        <pc:spChg chg="mod ord modVis">
          <ac:chgData name="de-Jesus-Oliveira Victor-Adriel" userId="a708fc36-3c1b-42ab-b5e9-2e1fa3c6605e" providerId="ADAL" clId="{C2F7B4B9-CCB8-425C-8BDF-96C16D0BE5E4}" dt="2023-06-02T13:22:17.549" v="2473" actId="33935"/>
          <ac:spMkLst>
            <pc:docMk/>
            <pc:sldMk cId="2321304525" sldId="260"/>
            <ac:spMk id="31" creationId="{96394C34-0AE3-4A1E-9391-2992608D2140}"/>
          </ac:spMkLst>
        </pc:spChg>
        <pc:spChg chg="mod ord modVis">
          <ac:chgData name="de-Jesus-Oliveira Victor-Adriel" userId="a708fc36-3c1b-42ab-b5e9-2e1fa3c6605e" providerId="ADAL" clId="{C2F7B4B9-CCB8-425C-8BDF-96C16D0BE5E4}" dt="2023-06-02T13:22:17.549" v="2473" actId="33935"/>
          <ac:spMkLst>
            <pc:docMk/>
            <pc:sldMk cId="2321304525" sldId="260"/>
            <ac:spMk id="32" creationId="{2C3EE09C-509B-40DF-B20E-0F749674DAA0}"/>
          </ac:spMkLst>
        </pc:spChg>
        <pc:spChg chg="mod ord modVis">
          <ac:chgData name="de-Jesus-Oliveira Victor-Adriel" userId="a708fc36-3c1b-42ab-b5e9-2e1fa3c6605e" providerId="ADAL" clId="{C2F7B4B9-CCB8-425C-8BDF-96C16D0BE5E4}" dt="2023-06-02T13:22:17.549" v="2473" actId="33935"/>
          <ac:spMkLst>
            <pc:docMk/>
            <pc:sldMk cId="2321304525" sldId="260"/>
            <ac:spMk id="33" creationId="{8322CC24-01B7-47C2-AE07-A030A0A0D989}"/>
          </ac:spMkLst>
        </pc:spChg>
        <pc:spChg chg="mod ord modVis">
          <ac:chgData name="de-Jesus-Oliveira Victor-Adriel" userId="a708fc36-3c1b-42ab-b5e9-2e1fa3c6605e" providerId="ADAL" clId="{C2F7B4B9-CCB8-425C-8BDF-96C16D0BE5E4}" dt="2023-06-02T13:22:17.549" v="2473" actId="33935"/>
          <ac:spMkLst>
            <pc:docMk/>
            <pc:sldMk cId="2321304525" sldId="260"/>
            <ac:spMk id="34" creationId="{5E042D4E-A35A-49EA-9E05-8884AEDB423F}"/>
          </ac:spMkLst>
        </pc:spChg>
        <pc:spChg chg="mod ord modVis">
          <ac:chgData name="de-Jesus-Oliveira Victor-Adriel" userId="a708fc36-3c1b-42ab-b5e9-2e1fa3c6605e" providerId="ADAL" clId="{C2F7B4B9-CCB8-425C-8BDF-96C16D0BE5E4}" dt="2023-06-02T13:22:17.549" v="2473" actId="33935"/>
          <ac:spMkLst>
            <pc:docMk/>
            <pc:sldMk cId="2321304525" sldId="260"/>
            <ac:spMk id="35" creationId="{32DA74E0-C429-49AB-9C6D-A426B93A9C04}"/>
          </ac:spMkLst>
        </pc:spChg>
        <pc:picChg chg="mod">
          <ac:chgData name="de-Jesus-Oliveira Victor-Adriel" userId="a708fc36-3c1b-42ab-b5e9-2e1fa3c6605e" providerId="ADAL" clId="{C2F7B4B9-CCB8-425C-8BDF-96C16D0BE5E4}" dt="2023-06-02T13:22:15.111" v="2472" actId="962"/>
          <ac:picMkLst>
            <pc:docMk/>
            <pc:sldMk cId="2321304525" sldId="260"/>
            <ac:picMk id="3" creationId="{D3C4BCA2-689E-4A9D-A6DB-B1C5BD2A3A5E}"/>
          </ac:picMkLst>
        </pc:picChg>
        <pc:picChg chg="mod">
          <ac:chgData name="de-Jesus-Oliveira Victor-Adriel" userId="a708fc36-3c1b-42ab-b5e9-2e1fa3c6605e" providerId="ADAL" clId="{C2F7B4B9-CCB8-425C-8BDF-96C16D0BE5E4}" dt="2023-06-02T13:22:15.111" v="2472" actId="962"/>
          <ac:picMkLst>
            <pc:docMk/>
            <pc:sldMk cId="2321304525" sldId="260"/>
            <ac:picMk id="9" creationId="{4A8591D2-7189-420F-ACC1-261DD984F349}"/>
          </ac:picMkLst>
        </pc:picChg>
        <pc:picChg chg="mod">
          <ac:chgData name="de-Jesus-Oliveira Victor-Adriel" userId="a708fc36-3c1b-42ab-b5e9-2e1fa3c6605e" providerId="ADAL" clId="{C2F7B4B9-CCB8-425C-8BDF-96C16D0BE5E4}" dt="2023-06-02T13:22:15.111" v="2472" actId="962"/>
          <ac:picMkLst>
            <pc:docMk/>
            <pc:sldMk cId="2321304525" sldId="260"/>
            <ac:picMk id="13" creationId="{A5A6FD7D-A127-46AE-A202-3E710215B529}"/>
          </ac:picMkLst>
        </pc:picChg>
        <pc:picChg chg="mod">
          <ac:chgData name="de-Jesus-Oliveira Victor-Adriel" userId="a708fc36-3c1b-42ab-b5e9-2e1fa3c6605e" providerId="ADAL" clId="{C2F7B4B9-CCB8-425C-8BDF-96C16D0BE5E4}" dt="2023-06-02T13:22:15.111" v="2472" actId="962"/>
          <ac:picMkLst>
            <pc:docMk/>
            <pc:sldMk cId="2321304525" sldId="260"/>
            <ac:picMk id="15" creationId="{F9D60995-C9CC-4563-ACD3-D6CA7AF52D75}"/>
          </ac:picMkLst>
        </pc:picChg>
        <pc:picChg chg="mod">
          <ac:chgData name="de-Jesus-Oliveira Victor-Adriel" userId="a708fc36-3c1b-42ab-b5e9-2e1fa3c6605e" providerId="ADAL" clId="{C2F7B4B9-CCB8-425C-8BDF-96C16D0BE5E4}" dt="2023-06-02T13:22:15.111" v="2472" actId="962"/>
          <ac:picMkLst>
            <pc:docMk/>
            <pc:sldMk cId="2321304525" sldId="260"/>
            <ac:picMk id="20" creationId="{EF57565C-494A-4263-A2ED-244557A23A1A}"/>
          </ac:picMkLst>
        </pc:picChg>
      </pc:sldChg>
      <pc:sldChg chg="addSp modSp mod">
        <pc:chgData name="de-Jesus-Oliveira Victor-Adriel" userId="a708fc36-3c1b-42ab-b5e9-2e1fa3c6605e" providerId="ADAL" clId="{C2F7B4B9-CCB8-425C-8BDF-96C16D0BE5E4}" dt="2023-06-02T13:26:19.764" v="2513" actId="33553"/>
        <pc:sldMkLst>
          <pc:docMk/>
          <pc:sldMk cId="3895346216" sldId="261"/>
        </pc:sldMkLst>
        <pc:spChg chg="mod ord modVis">
          <ac:chgData name="de-Jesus-Oliveira Victor-Adriel" userId="a708fc36-3c1b-42ab-b5e9-2e1fa3c6605e" providerId="ADAL" clId="{C2F7B4B9-CCB8-425C-8BDF-96C16D0BE5E4}" dt="2023-06-02T13:26:19.764" v="2513" actId="33553"/>
          <ac:spMkLst>
            <pc:docMk/>
            <pc:sldMk cId="3895346216" sldId="261"/>
            <ac:spMk id="2" creationId="{2B05A921-7439-58B4-6212-FA5259E6331B}"/>
          </ac:spMkLst>
        </pc:spChg>
        <pc:spChg chg="mod">
          <ac:chgData name="de-Jesus-Oliveira Victor-Adriel" userId="a708fc36-3c1b-42ab-b5e9-2e1fa3c6605e" providerId="ADAL" clId="{C2F7B4B9-CCB8-425C-8BDF-96C16D0BE5E4}" dt="2023-06-02T13:22:42.276" v="2490" actId="962"/>
          <ac:spMkLst>
            <pc:docMk/>
            <pc:sldMk cId="3895346216" sldId="261"/>
            <ac:spMk id="4" creationId="{8D198253-F55C-4DE6-9DB0-1F6CAAA13448}"/>
          </ac:spMkLst>
        </pc:spChg>
        <pc:spChg chg="mod">
          <ac:chgData name="de-Jesus-Oliveira Victor-Adriel" userId="a708fc36-3c1b-42ab-b5e9-2e1fa3c6605e" providerId="ADAL" clId="{C2F7B4B9-CCB8-425C-8BDF-96C16D0BE5E4}" dt="2023-06-02T13:22:42.276" v="2490" actId="962"/>
          <ac:spMkLst>
            <pc:docMk/>
            <pc:sldMk cId="3895346216" sldId="261"/>
            <ac:spMk id="5" creationId="{724D5B00-35DA-4DC8-A7D0-5E6773E6CA53}"/>
          </ac:spMkLst>
        </pc:spChg>
        <pc:spChg chg="mod">
          <ac:chgData name="de-Jesus-Oliveira Victor-Adriel" userId="a708fc36-3c1b-42ab-b5e9-2e1fa3c6605e" providerId="ADAL" clId="{C2F7B4B9-CCB8-425C-8BDF-96C16D0BE5E4}" dt="2023-06-02T13:22:42.276" v="2490" actId="962"/>
          <ac:spMkLst>
            <pc:docMk/>
            <pc:sldMk cId="3895346216" sldId="261"/>
            <ac:spMk id="6" creationId="{93E5F166-BF84-4BEA-A465-68083D6DB78F}"/>
          </ac:spMkLst>
        </pc:spChg>
        <pc:spChg chg="mod">
          <ac:chgData name="de-Jesus-Oliveira Victor-Adriel" userId="a708fc36-3c1b-42ab-b5e9-2e1fa3c6605e" providerId="ADAL" clId="{C2F7B4B9-CCB8-425C-8BDF-96C16D0BE5E4}" dt="2023-06-02T13:22:42.276" v="2490" actId="962"/>
          <ac:spMkLst>
            <pc:docMk/>
            <pc:sldMk cId="3895346216" sldId="261"/>
            <ac:spMk id="7" creationId="{06000885-320A-4B91-9AF9-5B8BAB73C8D5}"/>
          </ac:spMkLst>
        </pc:spChg>
        <pc:spChg chg="mod">
          <ac:chgData name="de-Jesus-Oliveira Victor-Adriel" userId="a708fc36-3c1b-42ab-b5e9-2e1fa3c6605e" providerId="ADAL" clId="{C2F7B4B9-CCB8-425C-8BDF-96C16D0BE5E4}" dt="2023-06-02T13:22:42.276" v="2490" actId="962"/>
          <ac:spMkLst>
            <pc:docMk/>
            <pc:sldMk cId="3895346216" sldId="261"/>
            <ac:spMk id="8" creationId="{ADAA6EB7-C689-8D32-3A15-82085C1AF962}"/>
          </ac:spMkLst>
        </pc:spChg>
        <pc:spChg chg="mod">
          <ac:chgData name="de-Jesus-Oliveira Victor-Adriel" userId="a708fc36-3c1b-42ab-b5e9-2e1fa3c6605e" providerId="ADAL" clId="{C2F7B4B9-CCB8-425C-8BDF-96C16D0BE5E4}" dt="2023-06-02T13:22:42.276" v="2490" actId="962"/>
          <ac:spMkLst>
            <pc:docMk/>
            <pc:sldMk cId="3895346216" sldId="261"/>
            <ac:spMk id="9" creationId="{BEC6D065-61B7-4065-8579-092217ECAFD1}"/>
          </ac:spMkLst>
        </pc:spChg>
        <pc:spChg chg="mod">
          <ac:chgData name="de-Jesus-Oliveira Victor-Adriel" userId="a708fc36-3c1b-42ab-b5e9-2e1fa3c6605e" providerId="ADAL" clId="{C2F7B4B9-CCB8-425C-8BDF-96C16D0BE5E4}" dt="2023-06-02T13:22:42.276" v="2490" actId="962"/>
          <ac:spMkLst>
            <pc:docMk/>
            <pc:sldMk cId="3895346216" sldId="261"/>
            <ac:spMk id="10" creationId="{63EDE9CF-C75C-472D-8490-5F37070FD4C1}"/>
          </ac:spMkLst>
        </pc:spChg>
        <pc:spChg chg="mod">
          <ac:chgData name="de-Jesus-Oliveira Victor-Adriel" userId="a708fc36-3c1b-42ab-b5e9-2e1fa3c6605e" providerId="ADAL" clId="{C2F7B4B9-CCB8-425C-8BDF-96C16D0BE5E4}" dt="2023-06-02T13:22:42.276" v="2490" actId="962"/>
          <ac:spMkLst>
            <pc:docMk/>
            <pc:sldMk cId="3895346216" sldId="261"/>
            <ac:spMk id="11" creationId="{B4C0BD68-67DD-4BFA-8EBB-14C402EF43C1}"/>
          </ac:spMkLst>
        </pc:spChg>
        <pc:spChg chg="mod">
          <ac:chgData name="de-Jesus-Oliveira Victor-Adriel" userId="a708fc36-3c1b-42ab-b5e9-2e1fa3c6605e" providerId="ADAL" clId="{C2F7B4B9-CCB8-425C-8BDF-96C16D0BE5E4}" dt="2023-06-02T13:22:42.276" v="2490" actId="962"/>
          <ac:spMkLst>
            <pc:docMk/>
            <pc:sldMk cId="3895346216" sldId="261"/>
            <ac:spMk id="12" creationId="{6D6C7AB3-2558-6369-F92F-2EF2E8C7B02A}"/>
          </ac:spMkLst>
        </pc:spChg>
        <pc:spChg chg="add mod ord">
          <ac:chgData name="de-Jesus-Oliveira Victor-Adriel" userId="a708fc36-3c1b-42ab-b5e9-2e1fa3c6605e" providerId="ADAL" clId="{C2F7B4B9-CCB8-425C-8BDF-96C16D0BE5E4}" dt="2023-06-02T13:22:42.276" v="2490" actId="962"/>
          <ac:spMkLst>
            <pc:docMk/>
            <pc:sldMk cId="3895346216" sldId="261"/>
            <ac:spMk id="13" creationId="{6DE93D52-5765-CCD0-C7B4-96494D9C7562}"/>
          </ac:spMkLst>
        </pc:spChg>
        <pc:spChg chg="add mod ord">
          <ac:chgData name="de-Jesus-Oliveira Victor-Adriel" userId="a708fc36-3c1b-42ab-b5e9-2e1fa3c6605e" providerId="ADAL" clId="{C2F7B4B9-CCB8-425C-8BDF-96C16D0BE5E4}" dt="2023-06-02T13:22:42.276" v="2490" actId="962"/>
          <ac:spMkLst>
            <pc:docMk/>
            <pc:sldMk cId="3895346216" sldId="261"/>
            <ac:spMk id="14" creationId="{BE2D9147-CF21-AFB3-695F-1AC9BFC8E8DC}"/>
          </ac:spMkLst>
        </pc:spChg>
        <pc:spChg chg="add mod">
          <ac:chgData name="de-Jesus-Oliveira Victor-Adriel" userId="a708fc36-3c1b-42ab-b5e9-2e1fa3c6605e" providerId="ADAL" clId="{C2F7B4B9-CCB8-425C-8BDF-96C16D0BE5E4}" dt="2023-06-02T13:22:42.276" v="2490" actId="962"/>
          <ac:spMkLst>
            <pc:docMk/>
            <pc:sldMk cId="3895346216" sldId="261"/>
            <ac:spMk id="15" creationId="{E9304EB5-F346-70F0-C040-1BC2A722EFAD}"/>
          </ac:spMkLst>
        </pc:spChg>
        <pc:spChg chg="mod">
          <ac:chgData name="de-Jesus-Oliveira Victor-Adriel" userId="a708fc36-3c1b-42ab-b5e9-2e1fa3c6605e" providerId="ADAL" clId="{C2F7B4B9-CCB8-425C-8BDF-96C16D0BE5E4}" dt="2023-06-02T13:22:42.276" v="2490" actId="962"/>
          <ac:spMkLst>
            <pc:docMk/>
            <pc:sldMk cId="3895346216" sldId="261"/>
            <ac:spMk id="16" creationId="{D7EFD24F-2FC0-4204-A8AF-EC3F1F78B1D5}"/>
          </ac:spMkLst>
        </pc:spChg>
        <pc:spChg chg="add mod">
          <ac:chgData name="de-Jesus-Oliveira Victor-Adriel" userId="a708fc36-3c1b-42ab-b5e9-2e1fa3c6605e" providerId="ADAL" clId="{C2F7B4B9-CCB8-425C-8BDF-96C16D0BE5E4}" dt="2023-06-02T13:22:42.276" v="2490" actId="962"/>
          <ac:spMkLst>
            <pc:docMk/>
            <pc:sldMk cId="3895346216" sldId="261"/>
            <ac:spMk id="17" creationId="{674346F5-0331-5EDE-1380-C0CB0EF4728B}"/>
          </ac:spMkLst>
        </pc:spChg>
        <pc:spChg chg="mod">
          <ac:chgData name="de-Jesus-Oliveira Victor-Adriel" userId="a708fc36-3c1b-42ab-b5e9-2e1fa3c6605e" providerId="ADAL" clId="{C2F7B4B9-CCB8-425C-8BDF-96C16D0BE5E4}" dt="2023-06-02T13:22:42.276" v="2490" actId="962"/>
          <ac:spMkLst>
            <pc:docMk/>
            <pc:sldMk cId="3895346216" sldId="261"/>
            <ac:spMk id="21" creationId="{11381B94-2BD6-41E7-BA29-1A33DC5633F1}"/>
          </ac:spMkLst>
        </pc:spChg>
        <pc:spChg chg="mod">
          <ac:chgData name="de-Jesus-Oliveira Victor-Adriel" userId="a708fc36-3c1b-42ab-b5e9-2e1fa3c6605e" providerId="ADAL" clId="{C2F7B4B9-CCB8-425C-8BDF-96C16D0BE5E4}" dt="2023-06-02T13:22:42.276" v="2490" actId="962"/>
          <ac:spMkLst>
            <pc:docMk/>
            <pc:sldMk cId="3895346216" sldId="261"/>
            <ac:spMk id="22" creationId="{B9408881-3FBD-4EFB-9512-008607EFA24A}"/>
          </ac:spMkLst>
        </pc:spChg>
        <pc:spChg chg="mod ord modVis">
          <ac:chgData name="de-Jesus-Oliveira Victor-Adriel" userId="a708fc36-3c1b-42ab-b5e9-2e1fa3c6605e" providerId="ADAL" clId="{C2F7B4B9-CCB8-425C-8BDF-96C16D0BE5E4}" dt="2023-06-02T13:22:47.222" v="2491" actId="33935"/>
          <ac:spMkLst>
            <pc:docMk/>
            <pc:sldMk cId="3895346216" sldId="261"/>
            <ac:spMk id="23" creationId="{8017A561-8313-47B7-9BF1-5DD8DBE4A483}"/>
          </ac:spMkLst>
        </pc:spChg>
        <pc:spChg chg="mod ord modVis">
          <ac:chgData name="de-Jesus-Oliveira Victor-Adriel" userId="a708fc36-3c1b-42ab-b5e9-2e1fa3c6605e" providerId="ADAL" clId="{C2F7B4B9-CCB8-425C-8BDF-96C16D0BE5E4}" dt="2023-06-02T13:22:47.222" v="2491" actId="33935"/>
          <ac:spMkLst>
            <pc:docMk/>
            <pc:sldMk cId="3895346216" sldId="261"/>
            <ac:spMk id="24" creationId="{8A4ED3B3-92DE-492B-ACB7-6AA70F3DA705}"/>
          </ac:spMkLst>
        </pc:spChg>
        <pc:spChg chg="mod ord modVis">
          <ac:chgData name="de-Jesus-Oliveira Victor-Adriel" userId="a708fc36-3c1b-42ab-b5e9-2e1fa3c6605e" providerId="ADAL" clId="{C2F7B4B9-CCB8-425C-8BDF-96C16D0BE5E4}" dt="2023-06-02T13:22:47.222" v="2491" actId="33935"/>
          <ac:spMkLst>
            <pc:docMk/>
            <pc:sldMk cId="3895346216" sldId="261"/>
            <ac:spMk id="25" creationId="{75F57EBE-6030-4524-B432-2E98EDA35CFD}"/>
          </ac:spMkLst>
        </pc:spChg>
        <pc:spChg chg="mod ord modVis">
          <ac:chgData name="de-Jesus-Oliveira Victor-Adriel" userId="a708fc36-3c1b-42ab-b5e9-2e1fa3c6605e" providerId="ADAL" clId="{C2F7B4B9-CCB8-425C-8BDF-96C16D0BE5E4}" dt="2023-06-02T13:22:47.222" v="2491" actId="33935"/>
          <ac:spMkLst>
            <pc:docMk/>
            <pc:sldMk cId="3895346216" sldId="261"/>
            <ac:spMk id="26" creationId="{2DD5BCCD-71A8-4F90-864D-3E4A8E257AB1}"/>
          </ac:spMkLst>
        </pc:spChg>
        <pc:spChg chg="mod ord modVis">
          <ac:chgData name="de-Jesus-Oliveira Victor-Adriel" userId="a708fc36-3c1b-42ab-b5e9-2e1fa3c6605e" providerId="ADAL" clId="{C2F7B4B9-CCB8-425C-8BDF-96C16D0BE5E4}" dt="2023-06-02T13:22:47.222" v="2491" actId="33935"/>
          <ac:spMkLst>
            <pc:docMk/>
            <pc:sldMk cId="3895346216" sldId="261"/>
            <ac:spMk id="27" creationId="{1CF567C3-192F-4720-A9AA-A988F5733369}"/>
          </ac:spMkLst>
        </pc:spChg>
        <pc:spChg chg="mod ord modVis">
          <ac:chgData name="de-Jesus-Oliveira Victor-Adriel" userId="a708fc36-3c1b-42ab-b5e9-2e1fa3c6605e" providerId="ADAL" clId="{C2F7B4B9-CCB8-425C-8BDF-96C16D0BE5E4}" dt="2023-06-02T13:22:47.222" v="2491" actId="33935"/>
          <ac:spMkLst>
            <pc:docMk/>
            <pc:sldMk cId="3895346216" sldId="261"/>
            <ac:spMk id="28" creationId="{E7236B77-27FD-406E-89D4-7815B397B10B}"/>
          </ac:spMkLst>
        </pc:spChg>
        <pc:spChg chg="mod ord modVis">
          <ac:chgData name="de-Jesus-Oliveira Victor-Adriel" userId="a708fc36-3c1b-42ab-b5e9-2e1fa3c6605e" providerId="ADAL" clId="{C2F7B4B9-CCB8-425C-8BDF-96C16D0BE5E4}" dt="2023-06-02T13:22:47.222" v="2491" actId="33935"/>
          <ac:spMkLst>
            <pc:docMk/>
            <pc:sldMk cId="3895346216" sldId="261"/>
            <ac:spMk id="29" creationId="{5857D0CB-DB2E-4B78-B9CF-523BD8E86C64}"/>
          </ac:spMkLst>
        </pc:spChg>
        <pc:spChg chg="mod ord modVis">
          <ac:chgData name="de-Jesus-Oliveira Victor-Adriel" userId="a708fc36-3c1b-42ab-b5e9-2e1fa3c6605e" providerId="ADAL" clId="{C2F7B4B9-CCB8-425C-8BDF-96C16D0BE5E4}" dt="2023-06-02T13:22:47.222" v="2491" actId="33935"/>
          <ac:spMkLst>
            <pc:docMk/>
            <pc:sldMk cId="3895346216" sldId="261"/>
            <ac:spMk id="31" creationId="{40A0344E-0BAA-4355-B00C-68543A8933F2}"/>
          </ac:spMkLst>
        </pc:spChg>
        <pc:spChg chg="mod ord modVis">
          <ac:chgData name="de-Jesus-Oliveira Victor-Adriel" userId="a708fc36-3c1b-42ab-b5e9-2e1fa3c6605e" providerId="ADAL" clId="{C2F7B4B9-CCB8-425C-8BDF-96C16D0BE5E4}" dt="2023-06-02T13:22:47.222" v="2491" actId="33935"/>
          <ac:spMkLst>
            <pc:docMk/>
            <pc:sldMk cId="3895346216" sldId="261"/>
            <ac:spMk id="32" creationId="{7423A8FE-5601-4D08-B83B-25A389E41339}"/>
          </ac:spMkLst>
        </pc:spChg>
        <pc:spChg chg="mod ord modVis">
          <ac:chgData name="de-Jesus-Oliveira Victor-Adriel" userId="a708fc36-3c1b-42ab-b5e9-2e1fa3c6605e" providerId="ADAL" clId="{C2F7B4B9-CCB8-425C-8BDF-96C16D0BE5E4}" dt="2023-06-02T13:22:47.222" v="2491" actId="33935"/>
          <ac:spMkLst>
            <pc:docMk/>
            <pc:sldMk cId="3895346216" sldId="261"/>
            <ac:spMk id="33" creationId="{36E0B1D6-72E8-462B-AB05-ED77ED83F393}"/>
          </ac:spMkLst>
        </pc:spChg>
        <pc:spChg chg="mod ord modVis">
          <ac:chgData name="de-Jesus-Oliveira Victor-Adriel" userId="a708fc36-3c1b-42ab-b5e9-2e1fa3c6605e" providerId="ADAL" clId="{C2F7B4B9-CCB8-425C-8BDF-96C16D0BE5E4}" dt="2023-06-02T13:22:47.222" v="2491" actId="33935"/>
          <ac:spMkLst>
            <pc:docMk/>
            <pc:sldMk cId="3895346216" sldId="261"/>
            <ac:spMk id="34" creationId="{5450DA94-BD64-47E4-B533-EF203E00F1E0}"/>
          </ac:spMkLst>
        </pc:spChg>
        <pc:spChg chg="mod ord modVis">
          <ac:chgData name="de-Jesus-Oliveira Victor-Adriel" userId="a708fc36-3c1b-42ab-b5e9-2e1fa3c6605e" providerId="ADAL" clId="{C2F7B4B9-CCB8-425C-8BDF-96C16D0BE5E4}" dt="2023-06-02T13:22:47.222" v="2491" actId="33935"/>
          <ac:spMkLst>
            <pc:docMk/>
            <pc:sldMk cId="3895346216" sldId="261"/>
            <ac:spMk id="35" creationId="{CD247822-905D-40FB-B56B-5043CB8FEE82}"/>
          </ac:spMkLst>
        </pc:spChg>
        <pc:spChg chg="mod ord modVis">
          <ac:chgData name="de-Jesus-Oliveira Victor-Adriel" userId="a708fc36-3c1b-42ab-b5e9-2e1fa3c6605e" providerId="ADAL" clId="{C2F7B4B9-CCB8-425C-8BDF-96C16D0BE5E4}" dt="2023-06-02T13:22:47.222" v="2491" actId="33935"/>
          <ac:spMkLst>
            <pc:docMk/>
            <pc:sldMk cId="3895346216" sldId="261"/>
            <ac:spMk id="36" creationId="{7D0A457C-0E23-4225-97A2-9142B1B94A96}"/>
          </ac:spMkLst>
        </pc:spChg>
        <pc:spChg chg="mod ord modVis">
          <ac:chgData name="de-Jesus-Oliveira Victor-Adriel" userId="a708fc36-3c1b-42ab-b5e9-2e1fa3c6605e" providerId="ADAL" clId="{C2F7B4B9-CCB8-425C-8BDF-96C16D0BE5E4}" dt="2023-06-02T13:22:47.222" v="2491" actId="33935"/>
          <ac:spMkLst>
            <pc:docMk/>
            <pc:sldMk cId="3895346216" sldId="261"/>
            <ac:spMk id="37" creationId="{48633B14-5AD2-4A5F-BCB1-9FC143DB0513}"/>
          </ac:spMkLst>
        </pc:spChg>
        <pc:spChg chg="mod ord modVis">
          <ac:chgData name="de-Jesus-Oliveira Victor-Adriel" userId="a708fc36-3c1b-42ab-b5e9-2e1fa3c6605e" providerId="ADAL" clId="{C2F7B4B9-CCB8-425C-8BDF-96C16D0BE5E4}" dt="2023-06-02T13:22:47.222" v="2491" actId="33935"/>
          <ac:spMkLst>
            <pc:docMk/>
            <pc:sldMk cId="3895346216" sldId="261"/>
            <ac:spMk id="38" creationId="{2DEDF9D6-DD73-4668-B674-9E76053A6CBC}"/>
          </ac:spMkLst>
        </pc:spChg>
        <pc:picChg chg="mod">
          <ac:chgData name="de-Jesus-Oliveira Victor-Adriel" userId="a708fc36-3c1b-42ab-b5e9-2e1fa3c6605e" providerId="ADAL" clId="{C2F7B4B9-CCB8-425C-8BDF-96C16D0BE5E4}" dt="2023-06-02T13:22:42.276" v="2490" actId="962"/>
          <ac:picMkLst>
            <pc:docMk/>
            <pc:sldMk cId="3895346216" sldId="261"/>
            <ac:picMk id="3" creationId="{CFB1F2A1-7E29-491D-9C60-E0E05CA84876}"/>
          </ac:picMkLst>
        </pc:picChg>
        <pc:picChg chg="mod">
          <ac:chgData name="de-Jesus-Oliveira Victor-Adriel" userId="a708fc36-3c1b-42ab-b5e9-2e1fa3c6605e" providerId="ADAL" clId="{C2F7B4B9-CCB8-425C-8BDF-96C16D0BE5E4}" dt="2023-06-02T13:22:42.276" v="2490" actId="962"/>
          <ac:picMkLst>
            <pc:docMk/>
            <pc:sldMk cId="3895346216" sldId="261"/>
            <ac:picMk id="20" creationId="{8C2969A2-DC8E-40B3-BD82-FF530CAFA48A}"/>
          </ac:picMkLst>
        </pc:picChg>
        <pc:picChg chg="mod">
          <ac:chgData name="de-Jesus-Oliveira Victor-Adriel" userId="a708fc36-3c1b-42ab-b5e9-2e1fa3c6605e" providerId="ADAL" clId="{C2F7B4B9-CCB8-425C-8BDF-96C16D0BE5E4}" dt="2023-06-02T13:22:42.276" v="2490" actId="962"/>
          <ac:picMkLst>
            <pc:docMk/>
            <pc:sldMk cId="3895346216" sldId="261"/>
            <ac:picMk id="30" creationId="{0C1B21E1-96DC-41C0-98A1-CC9C99EF0724}"/>
          </ac:picMkLst>
        </pc:picChg>
      </pc:sldChg>
      <pc:sldChg chg="addSp delSp modSp mod">
        <pc:chgData name="de-Jesus-Oliveira Victor-Adriel" userId="a708fc36-3c1b-42ab-b5e9-2e1fa3c6605e" providerId="ADAL" clId="{C2F7B4B9-CCB8-425C-8BDF-96C16D0BE5E4}" dt="2023-06-02T13:26:26.345" v="2514" actId="33553"/>
        <pc:sldMkLst>
          <pc:docMk/>
          <pc:sldMk cId="2379314157" sldId="262"/>
        </pc:sldMkLst>
        <pc:spChg chg="mod">
          <ac:chgData name="de-Jesus-Oliveira Victor-Adriel" userId="a708fc36-3c1b-42ab-b5e9-2e1fa3c6605e" providerId="ADAL" clId="{C2F7B4B9-CCB8-425C-8BDF-96C16D0BE5E4}" dt="2023-06-02T13:23:15.752" v="2502" actId="962"/>
          <ac:spMkLst>
            <pc:docMk/>
            <pc:sldMk cId="2379314157" sldId="262"/>
            <ac:spMk id="2" creationId="{331B8DAA-399F-47F4-A466-03BA8AE88EF4}"/>
          </ac:spMkLst>
        </pc:spChg>
        <pc:spChg chg="mod">
          <ac:chgData name="de-Jesus-Oliveira Victor-Adriel" userId="a708fc36-3c1b-42ab-b5e9-2e1fa3c6605e" providerId="ADAL" clId="{C2F7B4B9-CCB8-425C-8BDF-96C16D0BE5E4}" dt="2023-06-02T13:26:26.345" v="2514" actId="33553"/>
          <ac:spMkLst>
            <pc:docMk/>
            <pc:sldMk cId="2379314157" sldId="262"/>
            <ac:spMk id="4" creationId="{4F72B24B-D04F-34B4-EA92-BF7EC8075FED}"/>
          </ac:spMkLst>
        </pc:spChg>
        <pc:spChg chg="mod">
          <ac:chgData name="de-Jesus-Oliveira Victor-Adriel" userId="a708fc36-3c1b-42ab-b5e9-2e1fa3c6605e" providerId="ADAL" clId="{C2F7B4B9-CCB8-425C-8BDF-96C16D0BE5E4}" dt="2023-06-02T13:23:15.752" v="2502" actId="962"/>
          <ac:spMkLst>
            <pc:docMk/>
            <pc:sldMk cId="2379314157" sldId="262"/>
            <ac:spMk id="6" creationId="{6C1F9D48-941E-4CC6-9149-5DF59F2A68EE}"/>
          </ac:spMkLst>
        </pc:spChg>
        <pc:spChg chg="add del mod">
          <ac:chgData name="de-Jesus-Oliveira Victor-Adriel" userId="a708fc36-3c1b-42ab-b5e9-2e1fa3c6605e" providerId="ADAL" clId="{C2F7B4B9-CCB8-425C-8BDF-96C16D0BE5E4}" dt="2023-05-29T08:56:47.730" v="1565" actId="478"/>
          <ac:spMkLst>
            <pc:docMk/>
            <pc:sldMk cId="2379314157" sldId="262"/>
            <ac:spMk id="8" creationId="{221038A2-4F58-191B-A893-963777A15C72}"/>
          </ac:spMkLst>
        </pc:spChg>
        <pc:spChg chg="mod">
          <ac:chgData name="de-Jesus-Oliveira Victor-Adriel" userId="a708fc36-3c1b-42ab-b5e9-2e1fa3c6605e" providerId="ADAL" clId="{C2F7B4B9-CCB8-425C-8BDF-96C16D0BE5E4}" dt="2023-06-02T13:23:15.752" v="2502" actId="962"/>
          <ac:spMkLst>
            <pc:docMk/>
            <pc:sldMk cId="2379314157" sldId="262"/>
            <ac:spMk id="9" creationId="{32C7BFEB-35B4-45F9-8B45-DE09AB980A3E}"/>
          </ac:spMkLst>
        </pc:spChg>
        <pc:spChg chg="mod">
          <ac:chgData name="de-Jesus-Oliveira Victor-Adriel" userId="a708fc36-3c1b-42ab-b5e9-2e1fa3c6605e" providerId="ADAL" clId="{C2F7B4B9-CCB8-425C-8BDF-96C16D0BE5E4}" dt="2023-06-02T13:23:15.752" v="2502" actId="962"/>
          <ac:spMkLst>
            <pc:docMk/>
            <pc:sldMk cId="2379314157" sldId="262"/>
            <ac:spMk id="11" creationId="{4A558756-E622-4BFD-BCDE-DB242659C27B}"/>
          </ac:spMkLst>
        </pc:spChg>
        <pc:spChg chg="add mod">
          <ac:chgData name="de-Jesus-Oliveira Victor-Adriel" userId="a708fc36-3c1b-42ab-b5e9-2e1fa3c6605e" providerId="ADAL" clId="{C2F7B4B9-CCB8-425C-8BDF-96C16D0BE5E4}" dt="2023-06-02T13:23:15.752" v="2502" actId="962"/>
          <ac:spMkLst>
            <pc:docMk/>
            <pc:sldMk cId="2379314157" sldId="262"/>
            <ac:spMk id="12" creationId="{375FC922-13F4-07E3-C0E4-D01DA9444887}"/>
          </ac:spMkLst>
        </pc:spChg>
        <pc:spChg chg="add mod">
          <ac:chgData name="de-Jesus-Oliveira Victor-Adriel" userId="a708fc36-3c1b-42ab-b5e9-2e1fa3c6605e" providerId="ADAL" clId="{C2F7B4B9-CCB8-425C-8BDF-96C16D0BE5E4}" dt="2023-06-02T13:23:15.752" v="2502" actId="962"/>
          <ac:spMkLst>
            <pc:docMk/>
            <pc:sldMk cId="2379314157" sldId="262"/>
            <ac:spMk id="13" creationId="{732F27AA-4BFE-1B98-3F6A-FCD5802526E8}"/>
          </ac:spMkLst>
        </pc:spChg>
        <pc:spChg chg="mod">
          <ac:chgData name="de-Jesus-Oliveira Victor-Adriel" userId="a708fc36-3c1b-42ab-b5e9-2e1fa3c6605e" providerId="ADAL" clId="{C2F7B4B9-CCB8-425C-8BDF-96C16D0BE5E4}" dt="2023-06-02T13:23:15.752" v="2502" actId="962"/>
          <ac:spMkLst>
            <pc:docMk/>
            <pc:sldMk cId="2379314157" sldId="262"/>
            <ac:spMk id="14" creationId="{4CA8A83C-9ABB-4B17-B735-341303AFD6C7}"/>
          </ac:spMkLst>
        </pc:spChg>
        <pc:spChg chg="mod">
          <ac:chgData name="de-Jesus-Oliveira Victor-Adriel" userId="a708fc36-3c1b-42ab-b5e9-2e1fa3c6605e" providerId="ADAL" clId="{C2F7B4B9-CCB8-425C-8BDF-96C16D0BE5E4}" dt="2023-06-02T13:23:15.752" v="2502" actId="962"/>
          <ac:spMkLst>
            <pc:docMk/>
            <pc:sldMk cId="2379314157" sldId="262"/>
            <ac:spMk id="15" creationId="{46CF4C3F-3649-4A82-987C-790660E86AD1}"/>
          </ac:spMkLst>
        </pc:spChg>
        <pc:spChg chg="mod">
          <ac:chgData name="de-Jesus-Oliveira Victor-Adriel" userId="a708fc36-3c1b-42ab-b5e9-2e1fa3c6605e" providerId="ADAL" clId="{C2F7B4B9-CCB8-425C-8BDF-96C16D0BE5E4}" dt="2023-06-02T13:23:15.752" v="2502" actId="962"/>
          <ac:spMkLst>
            <pc:docMk/>
            <pc:sldMk cId="2379314157" sldId="262"/>
            <ac:spMk id="16" creationId="{93B7CD86-A1C9-4CC6-8E51-64A9BBF89F6A}"/>
          </ac:spMkLst>
        </pc:spChg>
        <pc:spChg chg="mod ord modVis">
          <ac:chgData name="de-Jesus-Oliveira Victor-Adriel" userId="a708fc36-3c1b-42ab-b5e9-2e1fa3c6605e" providerId="ADAL" clId="{C2F7B4B9-CCB8-425C-8BDF-96C16D0BE5E4}" dt="2023-06-02T13:23:18.178" v="2503" actId="33935"/>
          <ac:spMkLst>
            <pc:docMk/>
            <pc:sldMk cId="2379314157" sldId="262"/>
            <ac:spMk id="21" creationId="{9413187C-7FA5-4F89-9AED-E2500189B18E}"/>
          </ac:spMkLst>
        </pc:spChg>
        <pc:spChg chg="mod ord modVis">
          <ac:chgData name="de-Jesus-Oliveira Victor-Adriel" userId="a708fc36-3c1b-42ab-b5e9-2e1fa3c6605e" providerId="ADAL" clId="{C2F7B4B9-CCB8-425C-8BDF-96C16D0BE5E4}" dt="2023-06-02T13:23:18.178" v="2503" actId="33935"/>
          <ac:spMkLst>
            <pc:docMk/>
            <pc:sldMk cId="2379314157" sldId="262"/>
            <ac:spMk id="22" creationId="{E5FAF93F-B6E6-484F-B311-4188A2A5CAF2}"/>
          </ac:spMkLst>
        </pc:spChg>
        <pc:spChg chg="mod ord modVis">
          <ac:chgData name="de-Jesus-Oliveira Victor-Adriel" userId="a708fc36-3c1b-42ab-b5e9-2e1fa3c6605e" providerId="ADAL" clId="{C2F7B4B9-CCB8-425C-8BDF-96C16D0BE5E4}" dt="2023-06-02T13:23:18.178" v="2503" actId="33935"/>
          <ac:spMkLst>
            <pc:docMk/>
            <pc:sldMk cId="2379314157" sldId="262"/>
            <ac:spMk id="23" creationId="{95126000-28C9-4C6C-8AE5-F28B0E610B71}"/>
          </ac:spMkLst>
        </pc:spChg>
        <pc:spChg chg="mod ord modVis">
          <ac:chgData name="de-Jesus-Oliveira Victor-Adriel" userId="a708fc36-3c1b-42ab-b5e9-2e1fa3c6605e" providerId="ADAL" clId="{C2F7B4B9-CCB8-425C-8BDF-96C16D0BE5E4}" dt="2023-06-02T13:23:18.178" v="2503" actId="33935"/>
          <ac:spMkLst>
            <pc:docMk/>
            <pc:sldMk cId="2379314157" sldId="262"/>
            <ac:spMk id="24" creationId="{936A4888-B831-4736-9266-01DEC51492C3}"/>
          </ac:spMkLst>
        </pc:spChg>
        <pc:spChg chg="mod ord modVis">
          <ac:chgData name="de-Jesus-Oliveira Victor-Adriel" userId="a708fc36-3c1b-42ab-b5e9-2e1fa3c6605e" providerId="ADAL" clId="{C2F7B4B9-CCB8-425C-8BDF-96C16D0BE5E4}" dt="2023-06-02T13:23:18.178" v="2503" actId="33935"/>
          <ac:spMkLst>
            <pc:docMk/>
            <pc:sldMk cId="2379314157" sldId="262"/>
            <ac:spMk id="25" creationId="{483F55DC-71F6-4582-A154-F5E375238505}"/>
          </ac:spMkLst>
        </pc:spChg>
        <pc:spChg chg="mod ord modVis">
          <ac:chgData name="de-Jesus-Oliveira Victor-Adriel" userId="a708fc36-3c1b-42ab-b5e9-2e1fa3c6605e" providerId="ADAL" clId="{C2F7B4B9-CCB8-425C-8BDF-96C16D0BE5E4}" dt="2023-06-02T13:23:18.178" v="2503" actId="33935"/>
          <ac:spMkLst>
            <pc:docMk/>
            <pc:sldMk cId="2379314157" sldId="262"/>
            <ac:spMk id="26" creationId="{79FF16C2-8727-4C45-80B9-FD1274DB321C}"/>
          </ac:spMkLst>
        </pc:spChg>
        <pc:spChg chg="mod ord modVis">
          <ac:chgData name="de-Jesus-Oliveira Victor-Adriel" userId="a708fc36-3c1b-42ab-b5e9-2e1fa3c6605e" providerId="ADAL" clId="{C2F7B4B9-CCB8-425C-8BDF-96C16D0BE5E4}" dt="2023-06-02T13:23:18.178" v="2503" actId="33935"/>
          <ac:spMkLst>
            <pc:docMk/>
            <pc:sldMk cId="2379314157" sldId="262"/>
            <ac:spMk id="27" creationId="{CC683AFD-4183-4973-BBF7-9CB54E09061E}"/>
          </ac:spMkLst>
        </pc:spChg>
        <pc:spChg chg="mod">
          <ac:chgData name="de-Jesus-Oliveira Victor-Adriel" userId="a708fc36-3c1b-42ab-b5e9-2e1fa3c6605e" providerId="ADAL" clId="{C2F7B4B9-CCB8-425C-8BDF-96C16D0BE5E4}" dt="2023-06-02T13:23:15.752" v="2502" actId="962"/>
          <ac:spMkLst>
            <pc:docMk/>
            <pc:sldMk cId="2379314157" sldId="262"/>
            <ac:spMk id="28" creationId="{BFEFBD34-0841-4661-9588-DFE4B101582B}"/>
          </ac:spMkLst>
        </pc:spChg>
        <pc:spChg chg="mod">
          <ac:chgData name="de-Jesus-Oliveira Victor-Adriel" userId="a708fc36-3c1b-42ab-b5e9-2e1fa3c6605e" providerId="ADAL" clId="{C2F7B4B9-CCB8-425C-8BDF-96C16D0BE5E4}" dt="2023-06-02T13:23:15.752" v="2502" actId="962"/>
          <ac:spMkLst>
            <pc:docMk/>
            <pc:sldMk cId="2379314157" sldId="262"/>
            <ac:spMk id="29" creationId="{5766EFFC-A054-4112-A391-8532A573AD6E}"/>
          </ac:spMkLst>
        </pc:spChg>
        <pc:spChg chg="mod">
          <ac:chgData name="de-Jesus-Oliveira Victor-Adriel" userId="a708fc36-3c1b-42ab-b5e9-2e1fa3c6605e" providerId="ADAL" clId="{C2F7B4B9-CCB8-425C-8BDF-96C16D0BE5E4}" dt="2023-06-02T13:23:15.752" v="2502" actId="962"/>
          <ac:spMkLst>
            <pc:docMk/>
            <pc:sldMk cId="2379314157" sldId="262"/>
            <ac:spMk id="30" creationId="{53D182CD-A4CE-4F76-B058-C6EA7415CFA0}"/>
          </ac:spMkLst>
        </pc:spChg>
        <pc:spChg chg="mod">
          <ac:chgData name="de-Jesus-Oliveira Victor-Adriel" userId="a708fc36-3c1b-42ab-b5e9-2e1fa3c6605e" providerId="ADAL" clId="{C2F7B4B9-CCB8-425C-8BDF-96C16D0BE5E4}" dt="2023-06-02T13:23:15.752" v="2502" actId="962"/>
          <ac:spMkLst>
            <pc:docMk/>
            <pc:sldMk cId="2379314157" sldId="262"/>
            <ac:spMk id="31" creationId="{312F8BC2-5450-4C33-8D69-AC5DA23DEC83}"/>
          </ac:spMkLst>
        </pc:spChg>
        <pc:spChg chg="mod">
          <ac:chgData name="de-Jesus-Oliveira Victor-Adriel" userId="a708fc36-3c1b-42ab-b5e9-2e1fa3c6605e" providerId="ADAL" clId="{C2F7B4B9-CCB8-425C-8BDF-96C16D0BE5E4}" dt="2023-06-02T13:23:15.752" v="2502" actId="962"/>
          <ac:spMkLst>
            <pc:docMk/>
            <pc:sldMk cId="2379314157" sldId="262"/>
            <ac:spMk id="32" creationId="{BDCC9F9F-C68F-4626-BA84-8EF41A13546B}"/>
          </ac:spMkLst>
        </pc:spChg>
        <pc:spChg chg="mod">
          <ac:chgData name="de-Jesus-Oliveira Victor-Adriel" userId="a708fc36-3c1b-42ab-b5e9-2e1fa3c6605e" providerId="ADAL" clId="{C2F7B4B9-CCB8-425C-8BDF-96C16D0BE5E4}" dt="2023-06-02T13:23:15.752" v="2502" actId="962"/>
          <ac:spMkLst>
            <pc:docMk/>
            <pc:sldMk cId="2379314157" sldId="262"/>
            <ac:spMk id="33" creationId="{5A5DE773-2811-4EFA-9BD2-906D93C54C08}"/>
          </ac:spMkLst>
        </pc:spChg>
        <pc:spChg chg="mod ord modVis">
          <ac:chgData name="de-Jesus-Oliveira Victor-Adriel" userId="a708fc36-3c1b-42ab-b5e9-2e1fa3c6605e" providerId="ADAL" clId="{C2F7B4B9-CCB8-425C-8BDF-96C16D0BE5E4}" dt="2023-06-02T13:23:18.178" v="2503" actId="33935"/>
          <ac:spMkLst>
            <pc:docMk/>
            <pc:sldMk cId="2379314157" sldId="262"/>
            <ac:spMk id="34" creationId="{A74BA091-A396-422F-B494-2CDE50A6B047}"/>
          </ac:spMkLst>
        </pc:spChg>
        <pc:spChg chg="mod ord modVis">
          <ac:chgData name="de-Jesus-Oliveira Victor-Adriel" userId="a708fc36-3c1b-42ab-b5e9-2e1fa3c6605e" providerId="ADAL" clId="{C2F7B4B9-CCB8-425C-8BDF-96C16D0BE5E4}" dt="2023-06-02T13:23:18.178" v="2503" actId="33935"/>
          <ac:spMkLst>
            <pc:docMk/>
            <pc:sldMk cId="2379314157" sldId="262"/>
            <ac:spMk id="35" creationId="{8AA32A4E-C8B4-40BC-B1F2-FFFE3C4BBAC2}"/>
          </ac:spMkLst>
        </pc:spChg>
        <pc:spChg chg="mod">
          <ac:chgData name="de-Jesus-Oliveira Victor-Adriel" userId="a708fc36-3c1b-42ab-b5e9-2e1fa3c6605e" providerId="ADAL" clId="{C2F7B4B9-CCB8-425C-8BDF-96C16D0BE5E4}" dt="2023-06-02T13:23:15.752" v="2502" actId="962"/>
          <ac:spMkLst>
            <pc:docMk/>
            <pc:sldMk cId="2379314157" sldId="262"/>
            <ac:spMk id="36" creationId="{7DD63EA2-E175-4A4A-9E66-B30031536713}"/>
          </ac:spMkLst>
        </pc:spChg>
        <pc:spChg chg="mod">
          <ac:chgData name="de-Jesus-Oliveira Victor-Adriel" userId="a708fc36-3c1b-42ab-b5e9-2e1fa3c6605e" providerId="ADAL" clId="{C2F7B4B9-CCB8-425C-8BDF-96C16D0BE5E4}" dt="2023-06-02T13:23:15.752" v="2502" actId="962"/>
          <ac:spMkLst>
            <pc:docMk/>
            <pc:sldMk cId="2379314157" sldId="262"/>
            <ac:spMk id="37" creationId="{635AC02F-1B09-44C4-8A3C-2A8F5AF2FF58}"/>
          </ac:spMkLst>
        </pc:spChg>
        <pc:spChg chg="mod">
          <ac:chgData name="de-Jesus-Oliveira Victor-Adriel" userId="a708fc36-3c1b-42ab-b5e9-2e1fa3c6605e" providerId="ADAL" clId="{C2F7B4B9-CCB8-425C-8BDF-96C16D0BE5E4}" dt="2023-06-02T13:23:15.752" v="2502" actId="962"/>
          <ac:spMkLst>
            <pc:docMk/>
            <pc:sldMk cId="2379314157" sldId="262"/>
            <ac:spMk id="38" creationId="{4692AC80-01F2-40DF-AC3D-6AB0FEE2F30C}"/>
          </ac:spMkLst>
        </pc:spChg>
        <pc:spChg chg="mod">
          <ac:chgData name="de-Jesus-Oliveira Victor-Adriel" userId="a708fc36-3c1b-42ab-b5e9-2e1fa3c6605e" providerId="ADAL" clId="{C2F7B4B9-CCB8-425C-8BDF-96C16D0BE5E4}" dt="2023-06-02T13:23:15.752" v="2502" actId="962"/>
          <ac:spMkLst>
            <pc:docMk/>
            <pc:sldMk cId="2379314157" sldId="262"/>
            <ac:spMk id="39" creationId="{5004C57D-4772-46A4-991E-3AEE902DA708}"/>
          </ac:spMkLst>
        </pc:spChg>
        <pc:spChg chg="mod">
          <ac:chgData name="de-Jesus-Oliveira Victor-Adriel" userId="a708fc36-3c1b-42ab-b5e9-2e1fa3c6605e" providerId="ADAL" clId="{C2F7B4B9-CCB8-425C-8BDF-96C16D0BE5E4}" dt="2023-06-02T13:23:15.752" v="2502" actId="962"/>
          <ac:spMkLst>
            <pc:docMk/>
            <pc:sldMk cId="2379314157" sldId="262"/>
            <ac:spMk id="40" creationId="{E0BB61E7-BF72-47F7-945A-790E3BA6E7F9}"/>
          </ac:spMkLst>
        </pc:spChg>
        <pc:spChg chg="mod">
          <ac:chgData name="de-Jesus-Oliveira Victor-Adriel" userId="a708fc36-3c1b-42ab-b5e9-2e1fa3c6605e" providerId="ADAL" clId="{C2F7B4B9-CCB8-425C-8BDF-96C16D0BE5E4}" dt="2023-06-02T13:23:15.752" v="2502" actId="962"/>
          <ac:spMkLst>
            <pc:docMk/>
            <pc:sldMk cId="2379314157" sldId="262"/>
            <ac:spMk id="41" creationId="{CAE237E4-1834-4D97-BD07-450F3072757D}"/>
          </ac:spMkLst>
        </pc:spChg>
        <pc:spChg chg="mod">
          <ac:chgData name="de-Jesus-Oliveira Victor-Adriel" userId="a708fc36-3c1b-42ab-b5e9-2e1fa3c6605e" providerId="ADAL" clId="{C2F7B4B9-CCB8-425C-8BDF-96C16D0BE5E4}" dt="2023-06-02T13:23:15.752" v="2502" actId="962"/>
          <ac:spMkLst>
            <pc:docMk/>
            <pc:sldMk cId="2379314157" sldId="262"/>
            <ac:spMk id="42" creationId="{50D75A4A-6C08-477B-A57E-2B8B3A0296A6}"/>
          </ac:spMkLst>
        </pc:spChg>
        <pc:spChg chg="mod">
          <ac:chgData name="de-Jesus-Oliveira Victor-Adriel" userId="a708fc36-3c1b-42ab-b5e9-2e1fa3c6605e" providerId="ADAL" clId="{C2F7B4B9-CCB8-425C-8BDF-96C16D0BE5E4}" dt="2023-06-02T13:23:15.752" v="2502" actId="962"/>
          <ac:spMkLst>
            <pc:docMk/>
            <pc:sldMk cId="2379314157" sldId="262"/>
            <ac:spMk id="43" creationId="{19CE3752-B6C4-40AF-A4EF-F082E48A835F}"/>
          </ac:spMkLst>
        </pc:spChg>
        <pc:spChg chg="mod">
          <ac:chgData name="de-Jesus-Oliveira Victor-Adriel" userId="a708fc36-3c1b-42ab-b5e9-2e1fa3c6605e" providerId="ADAL" clId="{C2F7B4B9-CCB8-425C-8BDF-96C16D0BE5E4}" dt="2023-06-02T13:23:15.752" v="2502" actId="962"/>
          <ac:spMkLst>
            <pc:docMk/>
            <pc:sldMk cId="2379314157" sldId="262"/>
            <ac:spMk id="44" creationId="{65109DBE-863D-46FA-AEA5-8039E0D22E2E}"/>
          </ac:spMkLst>
        </pc:spChg>
        <pc:spChg chg="mod">
          <ac:chgData name="de-Jesus-Oliveira Victor-Adriel" userId="a708fc36-3c1b-42ab-b5e9-2e1fa3c6605e" providerId="ADAL" clId="{C2F7B4B9-CCB8-425C-8BDF-96C16D0BE5E4}" dt="2023-06-02T13:23:15.752" v="2502" actId="962"/>
          <ac:spMkLst>
            <pc:docMk/>
            <pc:sldMk cId="2379314157" sldId="262"/>
            <ac:spMk id="45" creationId="{7D5AD129-5EE8-459D-A6E6-73A6D5BF8FE4}"/>
          </ac:spMkLst>
        </pc:spChg>
        <pc:spChg chg="mod">
          <ac:chgData name="de-Jesus-Oliveira Victor-Adriel" userId="a708fc36-3c1b-42ab-b5e9-2e1fa3c6605e" providerId="ADAL" clId="{C2F7B4B9-CCB8-425C-8BDF-96C16D0BE5E4}" dt="2023-06-02T13:23:15.752" v="2502" actId="962"/>
          <ac:spMkLst>
            <pc:docMk/>
            <pc:sldMk cId="2379314157" sldId="262"/>
            <ac:spMk id="46" creationId="{A412DAB1-8215-485A-BF27-3480A1DC3328}"/>
          </ac:spMkLst>
        </pc:spChg>
        <pc:spChg chg="mod">
          <ac:chgData name="de-Jesus-Oliveira Victor-Adriel" userId="a708fc36-3c1b-42ab-b5e9-2e1fa3c6605e" providerId="ADAL" clId="{C2F7B4B9-CCB8-425C-8BDF-96C16D0BE5E4}" dt="2023-06-02T13:23:15.752" v="2502" actId="962"/>
          <ac:spMkLst>
            <pc:docMk/>
            <pc:sldMk cId="2379314157" sldId="262"/>
            <ac:spMk id="47" creationId="{512457DB-B2B6-4D54-906C-35AD7E4D2583}"/>
          </ac:spMkLst>
        </pc:spChg>
        <pc:spChg chg="mod">
          <ac:chgData name="de-Jesus-Oliveira Victor-Adriel" userId="a708fc36-3c1b-42ab-b5e9-2e1fa3c6605e" providerId="ADAL" clId="{C2F7B4B9-CCB8-425C-8BDF-96C16D0BE5E4}" dt="2023-06-02T13:23:15.752" v="2502" actId="962"/>
          <ac:spMkLst>
            <pc:docMk/>
            <pc:sldMk cId="2379314157" sldId="262"/>
            <ac:spMk id="48" creationId="{913119D9-AC1F-48EA-81DB-E22E969C74AF}"/>
          </ac:spMkLst>
        </pc:spChg>
        <pc:spChg chg="mod">
          <ac:chgData name="de-Jesus-Oliveira Victor-Adriel" userId="a708fc36-3c1b-42ab-b5e9-2e1fa3c6605e" providerId="ADAL" clId="{C2F7B4B9-CCB8-425C-8BDF-96C16D0BE5E4}" dt="2023-06-02T13:23:15.752" v="2502" actId="962"/>
          <ac:spMkLst>
            <pc:docMk/>
            <pc:sldMk cId="2379314157" sldId="262"/>
            <ac:spMk id="49" creationId="{85D866BB-5776-4804-AABA-A7E0B4F66035}"/>
          </ac:spMkLst>
        </pc:spChg>
        <pc:spChg chg="mod">
          <ac:chgData name="de-Jesus-Oliveira Victor-Adriel" userId="a708fc36-3c1b-42ab-b5e9-2e1fa3c6605e" providerId="ADAL" clId="{C2F7B4B9-CCB8-425C-8BDF-96C16D0BE5E4}" dt="2023-06-02T13:23:15.752" v="2502" actId="962"/>
          <ac:spMkLst>
            <pc:docMk/>
            <pc:sldMk cId="2379314157" sldId="262"/>
            <ac:spMk id="50" creationId="{EC6140F5-80FF-45F0-A011-25F8D484F512}"/>
          </ac:spMkLst>
        </pc:spChg>
        <pc:spChg chg="mod">
          <ac:chgData name="de-Jesus-Oliveira Victor-Adriel" userId="a708fc36-3c1b-42ab-b5e9-2e1fa3c6605e" providerId="ADAL" clId="{C2F7B4B9-CCB8-425C-8BDF-96C16D0BE5E4}" dt="2023-06-02T13:23:15.752" v="2502" actId="962"/>
          <ac:spMkLst>
            <pc:docMk/>
            <pc:sldMk cId="2379314157" sldId="262"/>
            <ac:spMk id="51" creationId="{D5EEA670-A21A-474F-9581-9C7AB7E39B37}"/>
          </ac:spMkLst>
        </pc:spChg>
        <pc:spChg chg="mod">
          <ac:chgData name="de-Jesus-Oliveira Victor-Adriel" userId="a708fc36-3c1b-42ab-b5e9-2e1fa3c6605e" providerId="ADAL" clId="{C2F7B4B9-CCB8-425C-8BDF-96C16D0BE5E4}" dt="2023-06-02T13:23:15.752" v="2502" actId="962"/>
          <ac:spMkLst>
            <pc:docMk/>
            <pc:sldMk cId="2379314157" sldId="262"/>
            <ac:spMk id="52" creationId="{D5FBC87C-5524-41D0-B185-6A728F41A5BF}"/>
          </ac:spMkLst>
        </pc:spChg>
        <pc:spChg chg="mod">
          <ac:chgData name="de-Jesus-Oliveira Victor-Adriel" userId="a708fc36-3c1b-42ab-b5e9-2e1fa3c6605e" providerId="ADAL" clId="{C2F7B4B9-CCB8-425C-8BDF-96C16D0BE5E4}" dt="2023-06-02T13:23:15.752" v="2502" actId="962"/>
          <ac:spMkLst>
            <pc:docMk/>
            <pc:sldMk cId="2379314157" sldId="262"/>
            <ac:spMk id="53" creationId="{0CBC6E1D-22CB-43C4-A4F8-3394E9C47CBE}"/>
          </ac:spMkLst>
        </pc:spChg>
        <pc:spChg chg="mod">
          <ac:chgData name="de-Jesus-Oliveira Victor-Adriel" userId="a708fc36-3c1b-42ab-b5e9-2e1fa3c6605e" providerId="ADAL" clId="{C2F7B4B9-CCB8-425C-8BDF-96C16D0BE5E4}" dt="2023-06-02T13:23:15.752" v="2502" actId="962"/>
          <ac:spMkLst>
            <pc:docMk/>
            <pc:sldMk cId="2379314157" sldId="262"/>
            <ac:spMk id="54" creationId="{B04B55F0-8E3C-4CD7-A5FB-0A2663B0BB50}"/>
          </ac:spMkLst>
        </pc:spChg>
        <pc:spChg chg="mod">
          <ac:chgData name="de-Jesus-Oliveira Victor-Adriel" userId="a708fc36-3c1b-42ab-b5e9-2e1fa3c6605e" providerId="ADAL" clId="{C2F7B4B9-CCB8-425C-8BDF-96C16D0BE5E4}" dt="2023-06-02T13:23:15.752" v="2502" actId="962"/>
          <ac:spMkLst>
            <pc:docMk/>
            <pc:sldMk cId="2379314157" sldId="262"/>
            <ac:spMk id="55" creationId="{B7FB0D11-BBCF-4BE7-ACBA-C5EEB1C900C8}"/>
          </ac:spMkLst>
        </pc:spChg>
        <pc:spChg chg="mod">
          <ac:chgData name="de-Jesus-Oliveira Victor-Adriel" userId="a708fc36-3c1b-42ab-b5e9-2e1fa3c6605e" providerId="ADAL" clId="{C2F7B4B9-CCB8-425C-8BDF-96C16D0BE5E4}" dt="2023-06-02T13:23:15.752" v="2502" actId="962"/>
          <ac:spMkLst>
            <pc:docMk/>
            <pc:sldMk cId="2379314157" sldId="262"/>
            <ac:spMk id="56" creationId="{11036FD4-4C2B-491E-9FBE-E6B1C9CC25F2}"/>
          </ac:spMkLst>
        </pc:spChg>
        <pc:spChg chg="mod">
          <ac:chgData name="de-Jesus-Oliveira Victor-Adriel" userId="a708fc36-3c1b-42ab-b5e9-2e1fa3c6605e" providerId="ADAL" clId="{C2F7B4B9-CCB8-425C-8BDF-96C16D0BE5E4}" dt="2023-06-02T13:23:15.752" v="2502" actId="962"/>
          <ac:spMkLst>
            <pc:docMk/>
            <pc:sldMk cId="2379314157" sldId="262"/>
            <ac:spMk id="57" creationId="{0E68117D-58BD-4524-8D79-A63E41F3C4C7}"/>
          </ac:spMkLst>
        </pc:spChg>
        <pc:spChg chg="mod">
          <ac:chgData name="de-Jesus-Oliveira Victor-Adriel" userId="a708fc36-3c1b-42ab-b5e9-2e1fa3c6605e" providerId="ADAL" clId="{C2F7B4B9-CCB8-425C-8BDF-96C16D0BE5E4}" dt="2023-06-02T13:23:15.752" v="2502" actId="962"/>
          <ac:spMkLst>
            <pc:docMk/>
            <pc:sldMk cId="2379314157" sldId="262"/>
            <ac:spMk id="58" creationId="{D45ABC11-BBC8-474D-88FE-0526E60DB289}"/>
          </ac:spMkLst>
        </pc:spChg>
        <pc:spChg chg="mod">
          <ac:chgData name="de-Jesus-Oliveira Victor-Adriel" userId="a708fc36-3c1b-42ab-b5e9-2e1fa3c6605e" providerId="ADAL" clId="{C2F7B4B9-CCB8-425C-8BDF-96C16D0BE5E4}" dt="2023-06-02T13:23:15.752" v="2502" actId="962"/>
          <ac:spMkLst>
            <pc:docMk/>
            <pc:sldMk cId="2379314157" sldId="262"/>
            <ac:spMk id="59" creationId="{F30DEAED-F1A0-4820-A7E7-A73C4EBF6645}"/>
          </ac:spMkLst>
        </pc:spChg>
        <pc:spChg chg="mod">
          <ac:chgData name="de-Jesus-Oliveira Victor-Adriel" userId="a708fc36-3c1b-42ab-b5e9-2e1fa3c6605e" providerId="ADAL" clId="{C2F7B4B9-CCB8-425C-8BDF-96C16D0BE5E4}" dt="2023-06-02T13:23:15.752" v="2502" actId="962"/>
          <ac:spMkLst>
            <pc:docMk/>
            <pc:sldMk cId="2379314157" sldId="262"/>
            <ac:spMk id="60" creationId="{71465F51-7636-4A6B-B511-91E67E74C527}"/>
          </ac:spMkLst>
        </pc:spChg>
        <pc:spChg chg="mod">
          <ac:chgData name="de-Jesus-Oliveira Victor-Adriel" userId="a708fc36-3c1b-42ab-b5e9-2e1fa3c6605e" providerId="ADAL" clId="{C2F7B4B9-CCB8-425C-8BDF-96C16D0BE5E4}" dt="2023-06-02T13:23:15.752" v="2502" actId="962"/>
          <ac:spMkLst>
            <pc:docMk/>
            <pc:sldMk cId="2379314157" sldId="262"/>
            <ac:spMk id="61" creationId="{A5068F04-EF37-45C6-84CD-A9F573021109}"/>
          </ac:spMkLst>
        </pc:spChg>
        <pc:spChg chg="mod">
          <ac:chgData name="de-Jesus-Oliveira Victor-Adriel" userId="a708fc36-3c1b-42ab-b5e9-2e1fa3c6605e" providerId="ADAL" clId="{C2F7B4B9-CCB8-425C-8BDF-96C16D0BE5E4}" dt="2023-06-02T13:23:15.752" v="2502" actId="962"/>
          <ac:spMkLst>
            <pc:docMk/>
            <pc:sldMk cId="2379314157" sldId="262"/>
            <ac:spMk id="62" creationId="{912BA76C-7BCF-4E49-8A1D-CBB02AE13B3D}"/>
          </ac:spMkLst>
        </pc:spChg>
        <pc:spChg chg="mod">
          <ac:chgData name="de-Jesus-Oliveira Victor-Adriel" userId="a708fc36-3c1b-42ab-b5e9-2e1fa3c6605e" providerId="ADAL" clId="{C2F7B4B9-CCB8-425C-8BDF-96C16D0BE5E4}" dt="2023-06-02T13:23:15.752" v="2502" actId="962"/>
          <ac:spMkLst>
            <pc:docMk/>
            <pc:sldMk cId="2379314157" sldId="262"/>
            <ac:spMk id="63" creationId="{7F50FF3F-FBD3-486C-AE6F-BE99971DA9E4}"/>
          </ac:spMkLst>
        </pc:spChg>
        <pc:spChg chg="mod">
          <ac:chgData name="de-Jesus-Oliveira Victor-Adriel" userId="a708fc36-3c1b-42ab-b5e9-2e1fa3c6605e" providerId="ADAL" clId="{C2F7B4B9-CCB8-425C-8BDF-96C16D0BE5E4}" dt="2023-06-02T13:23:15.752" v="2502" actId="962"/>
          <ac:spMkLst>
            <pc:docMk/>
            <pc:sldMk cId="2379314157" sldId="262"/>
            <ac:spMk id="64" creationId="{7F4B0ADE-2CC2-4C9E-9F45-38BA006B2B5D}"/>
          </ac:spMkLst>
        </pc:spChg>
        <pc:spChg chg="mod">
          <ac:chgData name="de-Jesus-Oliveira Victor-Adriel" userId="a708fc36-3c1b-42ab-b5e9-2e1fa3c6605e" providerId="ADAL" clId="{C2F7B4B9-CCB8-425C-8BDF-96C16D0BE5E4}" dt="2023-06-02T13:23:15.752" v="2502" actId="962"/>
          <ac:spMkLst>
            <pc:docMk/>
            <pc:sldMk cId="2379314157" sldId="262"/>
            <ac:spMk id="65" creationId="{0417E45B-2F46-4A04-9EB9-C373BEFF1FD3}"/>
          </ac:spMkLst>
        </pc:spChg>
        <pc:spChg chg="mod">
          <ac:chgData name="de-Jesus-Oliveira Victor-Adriel" userId="a708fc36-3c1b-42ab-b5e9-2e1fa3c6605e" providerId="ADAL" clId="{C2F7B4B9-CCB8-425C-8BDF-96C16D0BE5E4}" dt="2023-06-02T13:23:15.752" v="2502" actId="962"/>
          <ac:spMkLst>
            <pc:docMk/>
            <pc:sldMk cId="2379314157" sldId="262"/>
            <ac:spMk id="66" creationId="{74EBB416-0DBE-4E0B-8C58-B95C9ADB4BA1}"/>
          </ac:spMkLst>
        </pc:spChg>
        <pc:spChg chg="mod">
          <ac:chgData name="de-Jesus-Oliveira Victor-Adriel" userId="a708fc36-3c1b-42ab-b5e9-2e1fa3c6605e" providerId="ADAL" clId="{C2F7B4B9-CCB8-425C-8BDF-96C16D0BE5E4}" dt="2023-06-02T13:23:15.752" v="2502" actId="962"/>
          <ac:spMkLst>
            <pc:docMk/>
            <pc:sldMk cId="2379314157" sldId="262"/>
            <ac:spMk id="67" creationId="{055E1B4A-03ED-4432-8BE3-CCDDFDACD723}"/>
          </ac:spMkLst>
        </pc:spChg>
        <pc:spChg chg="mod">
          <ac:chgData name="de-Jesus-Oliveira Victor-Adriel" userId="a708fc36-3c1b-42ab-b5e9-2e1fa3c6605e" providerId="ADAL" clId="{C2F7B4B9-CCB8-425C-8BDF-96C16D0BE5E4}" dt="2023-06-02T13:23:15.752" v="2502" actId="962"/>
          <ac:spMkLst>
            <pc:docMk/>
            <pc:sldMk cId="2379314157" sldId="262"/>
            <ac:spMk id="68" creationId="{15718A35-66DB-424E-A3AC-CB97D16AB1AD}"/>
          </ac:spMkLst>
        </pc:spChg>
        <pc:spChg chg="mod">
          <ac:chgData name="de-Jesus-Oliveira Victor-Adriel" userId="a708fc36-3c1b-42ab-b5e9-2e1fa3c6605e" providerId="ADAL" clId="{C2F7B4B9-CCB8-425C-8BDF-96C16D0BE5E4}" dt="2023-06-02T13:23:15.752" v="2502" actId="962"/>
          <ac:spMkLst>
            <pc:docMk/>
            <pc:sldMk cId="2379314157" sldId="262"/>
            <ac:spMk id="69" creationId="{75E730C4-6324-4944-9536-3971734A973D}"/>
          </ac:spMkLst>
        </pc:spChg>
        <pc:spChg chg="mod">
          <ac:chgData name="de-Jesus-Oliveira Victor-Adriel" userId="a708fc36-3c1b-42ab-b5e9-2e1fa3c6605e" providerId="ADAL" clId="{C2F7B4B9-CCB8-425C-8BDF-96C16D0BE5E4}" dt="2023-06-02T13:23:15.752" v="2502" actId="962"/>
          <ac:spMkLst>
            <pc:docMk/>
            <pc:sldMk cId="2379314157" sldId="262"/>
            <ac:spMk id="70" creationId="{F37422BA-F8AC-4EF9-99AE-EF445B212C0C}"/>
          </ac:spMkLst>
        </pc:spChg>
        <pc:spChg chg="mod">
          <ac:chgData name="de-Jesus-Oliveira Victor-Adriel" userId="a708fc36-3c1b-42ab-b5e9-2e1fa3c6605e" providerId="ADAL" clId="{C2F7B4B9-CCB8-425C-8BDF-96C16D0BE5E4}" dt="2023-06-02T13:23:15.752" v="2502" actId="962"/>
          <ac:spMkLst>
            <pc:docMk/>
            <pc:sldMk cId="2379314157" sldId="262"/>
            <ac:spMk id="74" creationId="{75F6CB77-A7AD-5306-171B-998C0BE13CB4}"/>
          </ac:spMkLst>
        </pc:spChg>
        <pc:spChg chg="mod">
          <ac:chgData name="de-Jesus-Oliveira Victor-Adriel" userId="a708fc36-3c1b-42ab-b5e9-2e1fa3c6605e" providerId="ADAL" clId="{C2F7B4B9-CCB8-425C-8BDF-96C16D0BE5E4}" dt="2023-06-02T13:23:15.752" v="2502" actId="962"/>
          <ac:spMkLst>
            <pc:docMk/>
            <pc:sldMk cId="2379314157" sldId="262"/>
            <ac:spMk id="76" creationId="{31A73E02-DE8E-45F8-9E56-156BCA85F97E}"/>
          </ac:spMkLst>
        </pc:spChg>
        <pc:spChg chg="mod">
          <ac:chgData name="de-Jesus-Oliveira Victor-Adriel" userId="a708fc36-3c1b-42ab-b5e9-2e1fa3c6605e" providerId="ADAL" clId="{C2F7B4B9-CCB8-425C-8BDF-96C16D0BE5E4}" dt="2023-06-02T13:23:15.752" v="2502" actId="962"/>
          <ac:spMkLst>
            <pc:docMk/>
            <pc:sldMk cId="2379314157" sldId="262"/>
            <ac:spMk id="80" creationId="{4B500DC1-DAF4-4095-85CD-47F3FCBE981E}"/>
          </ac:spMkLst>
        </pc:spChg>
        <pc:spChg chg="mod">
          <ac:chgData name="de-Jesus-Oliveira Victor-Adriel" userId="a708fc36-3c1b-42ab-b5e9-2e1fa3c6605e" providerId="ADAL" clId="{C2F7B4B9-CCB8-425C-8BDF-96C16D0BE5E4}" dt="2023-06-02T13:23:15.752" v="2502" actId="962"/>
          <ac:spMkLst>
            <pc:docMk/>
            <pc:sldMk cId="2379314157" sldId="262"/>
            <ac:spMk id="83" creationId="{832B8AED-2A02-49BE-9E76-280AF6DBDAC0}"/>
          </ac:spMkLst>
        </pc:spChg>
        <pc:spChg chg="mod ord modVis">
          <ac:chgData name="de-Jesus-Oliveira Victor-Adriel" userId="a708fc36-3c1b-42ab-b5e9-2e1fa3c6605e" providerId="ADAL" clId="{C2F7B4B9-CCB8-425C-8BDF-96C16D0BE5E4}" dt="2023-06-02T13:23:18.178" v="2503" actId="33935"/>
          <ac:spMkLst>
            <pc:docMk/>
            <pc:sldMk cId="2379314157" sldId="262"/>
            <ac:spMk id="85" creationId="{B30A4C5D-F35D-4051-B7B2-2D242ED9661C}"/>
          </ac:spMkLst>
        </pc:spChg>
        <pc:spChg chg="mod">
          <ac:chgData name="de-Jesus-Oliveira Victor-Adriel" userId="a708fc36-3c1b-42ab-b5e9-2e1fa3c6605e" providerId="ADAL" clId="{C2F7B4B9-CCB8-425C-8BDF-96C16D0BE5E4}" dt="2023-06-02T13:23:15.752" v="2502" actId="962"/>
          <ac:spMkLst>
            <pc:docMk/>
            <pc:sldMk cId="2379314157" sldId="262"/>
            <ac:spMk id="88" creationId="{E84DD4A8-CD3C-EA81-96DC-2EEDB196362E}"/>
          </ac:spMkLst>
        </pc:spChg>
        <pc:picChg chg="mod">
          <ac:chgData name="de-Jesus-Oliveira Victor-Adriel" userId="a708fc36-3c1b-42ab-b5e9-2e1fa3c6605e" providerId="ADAL" clId="{C2F7B4B9-CCB8-425C-8BDF-96C16D0BE5E4}" dt="2023-06-02T13:23:15.752" v="2502" actId="962"/>
          <ac:picMkLst>
            <pc:docMk/>
            <pc:sldMk cId="2379314157" sldId="262"/>
            <ac:picMk id="3" creationId="{754CA031-443A-44A7-90F7-E0BABF3FCC18}"/>
          </ac:picMkLst>
        </pc:picChg>
        <pc:picChg chg="mod">
          <ac:chgData name="de-Jesus-Oliveira Victor-Adriel" userId="a708fc36-3c1b-42ab-b5e9-2e1fa3c6605e" providerId="ADAL" clId="{C2F7B4B9-CCB8-425C-8BDF-96C16D0BE5E4}" dt="2023-06-02T13:23:15.752" v="2502" actId="962"/>
          <ac:picMkLst>
            <pc:docMk/>
            <pc:sldMk cId="2379314157" sldId="262"/>
            <ac:picMk id="5" creationId="{325977CD-E320-411A-9228-A355635663E2}"/>
          </ac:picMkLst>
        </pc:picChg>
        <pc:picChg chg="mod">
          <ac:chgData name="de-Jesus-Oliveira Victor-Adriel" userId="a708fc36-3c1b-42ab-b5e9-2e1fa3c6605e" providerId="ADAL" clId="{C2F7B4B9-CCB8-425C-8BDF-96C16D0BE5E4}" dt="2023-06-02T13:23:15.752" v="2502" actId="962"/>
          <ac:picMkLst>
            <pc:docMk/>
            <pc:sldMk cId="2379314157" sldId="262"/>
            <ac:picMk id="7" creationId="{420AFF2E-ED81-462E-8F0E-A03D6978B92E}"/>
          </ac:picMkLst>
        </pc:picChg>
        <pc:picChg chg="mod">
          <ac:chgData name="de-Jesus-Oliveira Victor-Adriel" userId="a708fc36-3c1b-42ab-b5e9-2e1fa3c6605e" providerId="ADAL" clId="{C2F7B4B9-CCB8-425C-8BDF-96C16D0BE5E4}" dt="2023-06-02T13:23:15.752" v="2502" actId="962"/>
          <ac:picMkLst>
            <pc:docMk/>
            <pc:sldMk cId="2379314157" sldId="262"/>
            <ac:picMk id="10" creationId="{2738923D-3835-4CEC-BE73-2CB7DA4119B0}"/>
          </ac:picMkLst>
        </pc:picChg>
        <pc:picChg chg="mod">
          <ac:chgData name="de-Jesus-Oliveira Victor-Adriel" userId="a708fc36-3c1b-42ab-b5e9-2e1fa3c6605e" providerId="ADAL" clId="{C2F7B4B9-CCB8-425C-8BDF-96C16D0BE5E4}" dt="2023-06-02T13:23:15.752" v="2502" actId="962"/>
          <ac:picMkLst>
            <pc:docMk/>
            <pc:sldMk cId="2379314157" sldId="262"/>
            <ac:picMk id="18" creationId="{048EA978-4C4B-443C-98F2-57CD16F7A233}"/>
          </ac:picMkLst>
        </pc:picChg>
        <pc:picChg chg="mod">
          <ac:chgData name="de-Jesus-Oliveira Victor-Adriel" userId="a708fc36-3c1b-42ab-b5e9-2e1fa3c6605e" providerId="ADAL" clId="{C2F7B4B9-CCB8-425C-8BDF-96C16D0BE5E4}" dt="2023-06-02T13:23:15.752" v="2502" actId="962"/>
          <ac:picMkLst>
            <pc:docMk/>
            <pc:sldMk cId="2379314157" sldId="262"/>
            <ac:picMk id="19" creationId="{26BB9AEA-BC90-489D-A66D-991AA09E8C90}"/>
          </ac:picMkLst>
        </pc:picChg>
        <pc:picChg chg="mod">
          <ac:chgData name="de-Jesus-Oliveira Victor-Adriel" userId="a708fc36-3c1b-42ab-b5e9-2e1fa3c6605e" providerId="ADAL" clId="{C2F7B4B9-CCB8-425C-8BDF-96C16D0BE5E4}" dt="2023-06-02T13:23:15.752" v="2502" actId="962"/>
          <ac:picMkLst>
            <pc:docMk/>
            <pc:sldMk cId="2379314157" sldId="262"/>
            <ac:picMk id="20" creationId="{526EB260-B965-46B4-AE7B-E76010CB3631}"/>
          </ac:picMkLst>
        </pc:picChg>
        <pc:picChg chg="mod">
          <ac:chgData name="de-Jesus-Oliveira Victor-Adriel" userId="a708fc36-3c1b-42ab-b5e9-2e1fa3c6605e" providerId="ADAL" clId="{C2F7B4B9-CCB8-425C-8BDF-96C16D0BE5E4}" dt="2023-06-02T13:23:15.752" v="2502" actId="962"/>
          <ac:picMkLst>
            <pc:docMk/>
            <pc:sldMk cId="2379314157" sldId="262"/>
            <ac:picMk id="72" creationId="{72E39377-4A51-45C9-A315-AA35A325EC15}"/>
          </ac:picMkLst>
        </pc:picChg>
        <pc:picChg chg="mod">
          <ac:chgData name="de-Jesus-Oliveira Victor-Adriel" userId="a708fc36-3c1b-42ab-b5e9-2e1fa3c6605e" providerId="ADAL" clId="{C2F7B4B9-CCB8-425C-8BDF-96C16D0BE5E4}" dt="2023-06-02T13:23:15.752" v="2502" actId="962"/>
          <ac:picMkLst>
            <pc:docMk/>
            <pc:sldMk cId="2379314157" sldId="262"/>
            <ac:picMk id="73" creationId="{31C0DE9F-B85B-4138-97AC-1BDFCDDC54D7}"/>
          </ac:picMkLst>
        </pc:picChg>
        <pc:picChg chg="mod">
          <ac:chgData name="de-Jesus-Oliveira Victor-Adriel" userId="a708fc36-3c1b-42ab-b5e9-2e1fa3c6605e" providerId="ADAL" clId="{C2F7B4B9-CCB8-425C-8BDF-96C16D0BE5E4}" dt="2023-06-02T13:23:15.752" v="2502" actId="962"/>
          <ac:picMkLst>
            <pc:docMk/>
            <pc:sldMk cId="2379314157" sldId="262"/>
            <ac:picMk id="77" creationId="{601ED1A2-2139-4BCA-9470-90396210B0CB}"/>
          </ac:picMkLst>
        </pc:picChg>
        <pc:picChg chg="mod">
          <ac:chgData name="de-Jesus-Oliveira Victor-Adriel" userId="a708fc36-3c1b-42ab-b5e9-2e1fa3c6605e" providerId="ADAL" clId="{C2F7B4B9-CCB8-425C-8BDF-96C16D0BE5E4}" dt="2023-06-02T13:23:15.752" v="2502" actId="962"/>
          <ac:picMkLst>
            <pc:docMk/>
            <pc:sldMk cId="2379314157" sldId="262"/>
            <ac:picMk id="78" creationId="{95725AA3-79E0-4B68-8308-9C006DE2BB3E}"/>
          </ac:picMkLst>
        </pc:picChg>
        <pc:picChg chg="mod">
          <ac:chgData name="de-Jesus-Oliveira Victor-Adriel" userId="a708fc36-3c1b-42ab-b5e9-2e1fa3c6605e" providerId="ADAL" clId="{C2F7B4B9-CCB8-425C-8BDF-96C16D0BE5E4}" dt="2023-06-02T13:23:15.752" v="2502" actId="962"/>
          <ac:picMkLst>
            <pc:docMk/>
            <pc:sldMk cId="2379314157" sldId="262"/>
            <ac:picMk id="79" creationId="{F064DAD9-CD3A-4BD4-A96A-EF1E9C4CB13C}"/>
          </ac:picMkLst>
        </pc:picChg>
        <pc:picChg chg="mod">
          <ac:chgData name="de-Jesus-Oliveira Victor-Adriel" userId="a708fc36-3c1b-42ab-b5e9-2e1fa3c6605e" providerId="ADAL" clId="{C2F7B4B9-CCB8-425C-8BDF-96C16D0BE5E4}" dt="2023-06-02T13:23:15.752" v="2502" actId="962"/>
          <ac:picMkLst>
            <pc:docMk/>
            <pc:sldMk cId="2379314157" sldId="262"/>
            <ac:picMk id="81" creationId="{A301CEB6-2032-4B10-BAE1-904581768F1F}"/>
          </ac:picMkLst>
        </pc:picChg>
        <pc:picChg chg="mod">
          <ac:chgData name="de-Jesus-Oliveira Victor-Adriel" userId="a708fc36-3c1b-42ab-b5e9-2e1fa3c6605e" providerId="ADAL" clId="{C2F7B4B9-CCB8-425C-8BDF-96C16D0BE5E4}" dt="2023-06-02T13:23:15.752" v="2502" actId="962"/>
          <ac:picMkLst>
            <pc:docMk/>
            <pc:sldMk cId="2379314157" sldId="262"/>
            <ac:picMk id="82" creationId="{7FB04BD2-F13B-49B5-A14B-DF28B87EF283}"/>
          </ac:picMkLst>
        </pc:picChg>
        <pc:picChg chg="mod">
          <ac:chgData name="de-Jesus-Oliveira Victor-Adriel" userId="a708fc36-3c1b-42ab-b5e9-2e1fa3c6605e" providerId="ADAL" clId="{C2F7B4B9-CCB8-425C-8BDF-96C16D0BE5E4}" dt="2023-06-02T13:23:15.752" v="2502" actId="962"/>
          <ac:picMkLst>
            <pc:docMk/>
            <pc:sldMk cId="2379314157" sldId="262"/>
            <ac:picMk id="84" creationId="{8A7FA522-49CA-44D8-A3B7-1D9F6FFA5B9A}"/>
          </ac:picMkLst>
        </pc:picChg>
        <pc:picChg chg="mod">
          <ac:chgData name="de-Jesus-Oliveira Victor-Adriel" userId="a708fc36-3c1b-42ab-b5e9-2e1fa3c6605e" providerId="ADAL" clId="{C2F7B4B9-CCB8-425C-8BDF-96C16D0BE5E4}" dt="2023-06-02T13:23:15.752" v="2502" actId="962"/>
          <ac:picMkLst>
            <pc:docMk/>
            <pc:sldMk cId="2379314157" sldId="262"/>
            <ac:picMk id="87" creationId="{8D103743-43D1-A81F-8D06-1BB2CAE59DD8}"/>
          </ac:picMkLst>
        </pc:picChg>
        <pc:picChg chg="mod">
          <ac:chgData name="de-Jesus-Oliveira Victor-Adriel" userId="a708fc36-3c1b-42ab-b5e9-2e1fa3c6605e" providerId="ADAL" clId="{C2F7B4B9-CCB8-425C-8BDF-96C16D0BE5E4}" dt="2023-06-02T13:23:15.752" v="2502" actId="962"/>
          <ac:picMkLst>
            <pc:docMk/>
            <pc:sldMk cId="2379314157" sldId="262"/>
            <ac:picMk id="89" creationId="{8DCB9ADB-A90A-0F7E-709E-C7B37277CE23}"/>
          </ac:picMkLst>
        </pc:picChg>
        <pc:picChg chg="mod">
          <ac:chgData name="de-Jesus-Oliveira Victor-Adriel" userId="a708fc36-3c1b-42ab-b5e9-2e1fa3c6605e" providerId="ADAL" clId="{C2F7B4B9-CCB8-425C-8BDF-96C16D0BE5E4}" dt="2023-06-02T13:23:15.752" v="2502" actId="962"/>
          <ac:picMkLst>
            <pc:docMk/>
            <pc:sldMk cId="2379314157" sldId="262"/>
            <ac:picMk id="90" creationId="{71D4A6A6-930A-55A6-3B88-9B6613A3FF9E}"/>
          </ac:picMkLst>
        </pc:picChg>
      </pc:sldChg>
      <pc:sldChg chg="modSp mod">
        <pc:chgData name="de-Jesus-Oliveira Victor-Adriel" userId="a708fc36-3c1b-42ab-b5e9-2e1fa3c6605e" providerId="ADAL" clId="{C2F7B4B9-CCB8-425C-8BDF-96C16D0BE5E4}" dt="2023-06-02T13:26:29.957" v="2515" actId="33553"/>
        <pc:sldMkLst>
          <pc:docMk/>
          <pc:sldMk cId="360291344" sldId="263"/>
        </pc:sldMkLst>
        <pc:spChg chg="mod ord">
          <ac:chgData name="de-Jesus-Oliveira Victor-Adriel" userId="a708fc36-3c1b-42ab-b5e9-2e1fa3c6605e" providerId="ADAL" clId="{C2F7B4B9-CCB8-425C-8BDF-96C16D0BE5E4}" dt="2023-06-02T13:15:30.529" v="2383" actId="962"/>
          <ac:spMkLst>
            <pc:docMk/>
            <pc:sldMk cId="360291344" sldId="263"/>
            <ac:spMk id="2" creationId="{A1CCEABA-0FB8-48DD-ADCE-6F844E6EA882}"/>
          </ac:spMkLst>
        </pc:spChg>
        <pc:spChg chg="mod ord">
          <ac:chgData name="de-Jesus-Oliveira Victor-Adriel" userId="a708fc36-3c1b-42ab-b5e9-2e1fa3c6605e" providerId="ADAL" clId="{C2F7B4B9-CCB8-425C-8BDF-96C16D0BE5E4}" dt="2023-06-02T13:15:25.732" v="2381" actId="13244"/>
          <ac:spMkLst>
            <pc:docMk/>
            <pc:sldMk cId="360291344" sldId="263"/>
            <ac:spMk id="3" creationId="{2C4F3862-0D7F-40B3-88A9-A039C75F39E3}"/>
          </ac:spMkLst>
        </pc:spChg>
        <pc:spChg chg="mod ord">
          <ac:chgData name="de-Jesus-Oliveira Victor-Adriel" userId="a708fc36-3c1b-42ab-b5e9-2e1fa3c6605e" providerId="ADAL" clId="{C2F7B4B9-CCB8-425C-8BDF-96C16D0BE5E4}" dt="2023-06-02T13:26:29.957" v="2515" actId="33553"/>
          <ac:spMkLst>
            <pc:docMk/>
            <pc:sldMk cId="360291344" sldId="263"/>
            <ac:spMk id="4" creationId="{CC00949C-4B1D-0F47-9F93-791EC7ED1AED}"/>
          </ac:spMkLst>
        </pc:spChg>
        <pc:spChg chg="mod ord modVis">
          <ac:chgData name="de-Jesus-Oliveira Victor-Adriel" userId="a708fc36-3c1b-42ab-b5e9-2e1fa3c6605e" providerId="ADAL" clId="{C2F7B4B9-CCB8-425C-8BDF-96C16D0BE5E4}" dt="2023-06-02T13:15:13.930" v="2378" actId="13244"/>
          <ac:spMkLst>
            <pc:docMk/>
            <pc:sldMk cId="360291344" sldId="263"/>
            <ac:spMk id="6" creationId="{9D32CC47-A940-4747-B4BE-919688BB5901}"/>
          </ac:spMkLst>
        </pc:spChg>
        <pc:picChg chg="mod ord">
          <ac:chgData name="de-Jesus-Oliveira Victor-Adriel" userId="a708fc36-3c1b-42ab-b5e9-2e1fa3c6605e" providerId="ADAL" clId="{C2F7B4B9-CCB8-425C-8BDF-96C16D0BE5E4}" dt="2023-06-02T13:15:50.951" v="2384" actId="13244"/>
          <ac:picMkLst>
            <pc:docMk/>
            <pc:sldMk cId="360291344" sldId="263"/>
            <ac:picMk id="5" creationId="{7208ABAF-DFDF-4696-8033-64ED626A00DA}"/>
          </ac:picMkLst>
        </pc:picChg>
      </pc:sldChg>
      <pc:sldChg chg="modSp mod">
        <pc:chgData name="de-Jesus-Oliveira Victor-Adriel" userId="a708fc36-3c1b-42ab-b5e9-2e1fa3c6605e" providerId="ADAL" clId="{C2F7B4B9-CCB8-425C-8BDF-96C16D0BE5E4}" dt="2023-06-02T13:26:37.380" v="2517" actId="33553"/>
        <pc:sldMkLst>
          <pc:docMk/>
          <pc:sldMk cId="2993848755" sldId="264"/>
        </pc:sldMkLst>
        <pc:spChg chg="mod">
          <ac:chgData name="de-Jesus-Oliveira Victor-Adriel" userId="a708fc36-3c1b-42ab-b5e9-2e1fa3c6605e" providerId="ADAL" clId="{C2F7B4B9-CCB8-425C-8BDF-96C16D0BE5E4}" dt="2023-06-02T13:18:31.396" v="2415" actId="962"/>
          <ac:spMkLst>
            <pc:docMk/>
            <pc:sldMk cId="2993848755" sldId="264"/>
            <ac:spMk id="2" creationId="{6E3A2BAA-805E-4FBE-BA1E-9F82609634CB}"/>
          </ac:spMkLst>
        </pc:spChg>
        <pc:spChg chg="mod">
          <ac:chgData name="de-Jesus-Oliveira Victor-Adriel" userId="a708fc36-3c1b-42ab-b5e9-2e1fa3c6605e" providerId="ADAL" clId="{C2F7B4B9-CCB8-425C-8BDF-96C16D0BE5E4}" dt="2023-06-02T13:18:31.396" v="2415" actId="962"/>
          <ac:spMkLst>
            <pc:docMk/>
            <pc:sldMk cId="2993848755" sldId="264"/>
            <ac:spMk id="3" creationId="{27AAB86D-39EA-4172-8AA1-586D161286A9}"/>
          </ac:spMkLst>
        </pc:spChg>
        <pc:spChg chg="mod">
          <ac:chgData name="de-Jesus-Oliveira Victor-Adriel" userId="a708fc36-3c1b-42ab-b5e9-2e1fa3c6605e" providerId="ADAL" clId="{C2F7B4B9-CCB8-425C-8BDF-96C16D0BE5E4}" dt="2023-06-02T13:18:31.396" v="2415" actId="962"/>
          <ac:spMkLst>
            <pc:docMk/>
            <pc:sldMk cId="2993848755" sldId="264"/>
            <ac:spMk id="4" creationId="{F7FBDDE3-39AB-4048-A594-94C20E7180CA}"/>
          </ac:spMkLst>
        </pc:spChg>
        <pc:spChg chg="mod">
          <ac:chgData name="de-Jesus-Oliveira Victor-Adriel" userId="a708fc36-3c1b-42ab-b5e9-2e1fa3c6605e" providerId="ADAL" clId="{C2F7B4B9-CCB8-425C-8BDF-96C16D0BE5E4}" dt="2023-06-02T13:18:31.396" v="2415" actId="962"/>
          <ac:spMkLst>
            <pc:docMk/>
            <pc:sldMk cId="2993848755" sldId="264"/>
            <ac:spMk id="5" creationId="{5C89ED32-83EB-47D1-9753-1AC48065D69A}"/>
          </ac:spMkLst>
        </pc:spChg>
        <pc:spChg chg="mod">
          <ac:chgData name="de-Jesus-Oliveira Victor-Adriel" userId="a708fc36-3c1b-42ab-b5e9-2e1fa3c6605e" providerId="ADAL" clId="{C2F7B4B9-CCB8-425C-8BDF-96C16D0BE5E4}" dt="2023-06-02T13:18:31.396" v="2415" actId="962"/>
          <ac:spMkLst>
            <pc:docMk/>
            <pc:sldMk cId="2993848755" sldId="264"/>
            <ac:spMk id="6" creationId="{4A7003EA-8517-4733-9CF8-C7B2246F0B01}"/>
          </ac:spMkLst>
        </pc:spChg>
        <pc:spChg chg="mod">
          <ac:chgData name="de-Jesus-Oliveira Victor-Adriel" userId="a708fc36-3c1b-42ab-b5e9-2e1fa3c6605e" providerId="ADAL" clId="{C2F7B4B9-CCB8-425C-8BDF-96C16D0BE5E4}" dt="2023-06-02T13:18:31.396" v="2415" actId="962"/>
          <ac:spMkLst>
            <pc:docMk/>
            <pc:sldMk cId="2993848755" sldId="264"/>
            <ac:spMk id="7" creationId="{C45E850A-6298-4C65-9625-CA0A47CDE0FE}"/>
          </ac:spMkLst>
        </pc:spChg>
        <pc:spChg chg="mod">
          <ac:chgData name="de-Jesus-Oliveira Victor-Adriel" userId="a708fc36-3c1b-42ab-b5e9-2e1fa3c6605e" providerId="ADAL" clId="{C2F7B4B9-CCB8-425C-8BDF-96C16D0BE5E4}" dt="2023-06-02T13:26:37.380" v="2517" actId="33553"/>
          <ac:spMkLst>
            <pc:docMk/>
            <pc:sldMk cId="2993848755" sldId="264"/>
            <ac:spMk id="8" creationId="{FBFC992B-A0A8-53A0-FFAB-A7BFC139C389}"/>
          </ac:spMkLst>
        </pc:spChg>
        <pc:spChg chg="mod">
          <ac:chgData name="de-Jesus-Oliveira Victor-Adriel" userId="a708fc36-3c1b-42ab-b5e9-2e1fa3c6605e" providerId="ADAL" clId="{C2F7B4B9-CCB8-425C-8BDF-96C16D0BE5E4}" dt="2023-06-02T13:18:31.396" v="2415" actId="962"/>
          <ac:spMkLst>
            <pc:docMk/>
            <pc:sldMk cId="2993848755" sldId="264"/>
            <ac:spMk id="10" creationId="{AFB46FA7-7307-4CE7-BB4E-14453E269804}"/>
          </ac:spMkLst>
        </pc:spChg>
        <pc:spChg chg="mod ord modVis">
          <ac:chgData name="de-Jesus-Oliveira Victor-Adriel" userId="a708fc36-3c1b-42ab-b5e9-2e1fa3c6605e" providerId="ADAL" clId="{C2F7B4B9-CCB8-425C-8BDF-96C16D0BE5E4}" dt="2023-06-02T13:24:00.638" v="2509" actId="33935"/>
          <ac:spMkLst>
            <pc:docMk/>
            <pc:sldMk cId="2993848755" sldId="264"/>
            <ac:spMk id="12" creationId="{9E275761-C4B2-4E02-9B6B-11C49F354887}"/>
          </ac:spMkLst>
        </pc:spChg>
        <pc:spChg chg="mod ord modVis">
          <ac:chgData name="de-Jesus-Oliveira Victor-Adriel" userId="a708fc36-3c1b-42ab-b5e9-2e1fa3c6605e" providerId="ADAL" clId="{C2F7B4B9-CCB8-425C-8BDF-96C16D0BE5E4}" dt="2023-06-02T13:24:00.638" v="2509" actId="33935"/>
          <ac:spMkLst>
            <pc:docMk/>
            <pc:sldMk cId="2993848755" sldId="264"/>
            <ac:spMk id="13" creationId="{80BA6042-0FCB-42AA-A6DD-3F5DA6D4A599}"/>
          </ac:spMkLst>
        </pc:spChg>
        <pc:spChg chg="mod ord modVis">
          <ac:chgData name="de-Jesus-Oliveira Victor-Adriel" userId="a708fc36-3c1b-42ab-b5e9-2e1fa3c6605e" providerId="ADAL" clId="{C2F7B4B9-CCB8-425C-8BDF-96C16D0BE5E4}" dt="2023-06-02T13:24:00.638" v="2509" actId="33935"/>
          <ac:spMkLst>
            <pc:docMk/>
            <pc:sldMk cId="2993848755" sldId="264"/>
            <ac:spMk id="14" creationId="{0FFBA7D3-0B48-4C9E-91CF-00440C387117}"/>
          </ac:spMkLst>
        </pc:spChg>
        <pc:spChg chg="mod">
          <ac:chgData name="de-Jesus-Oliveira Victor-Adriel" userId="a708fc36-3c1b-42ab-b5e9-2e1fa3c6605e" providerId="ADAL" clId="{C2F7B4B9-CCB8-425C-8BDF-96C16D0BE5E4}" dt="2023-06-02T13:18:31.396" v="2415" actId="962"/>
          <ac:spMkLst>
            <pc:docMk/>
            <pc:sldMk cId="2993848755" sldId="264"/>
            <ac:spMk id="15" creationId="{6610DFC2-B3B2-4A1D-B639-460D315FDEC5}"/>
          </ac:spMkLst>
        </pc:spChg>
        <pc:spChg chg="mod">
          <ac:chgData name="de-Jesus-Oliveira Victor-Adriel" userId="a708fc36-3c1b-42ab-b5e9-2e1fa3c6605e" providerId="ADAL" clId="{C2F7B4B9-CCB8-425C-8BDF-96C16D0BE5E4}" dt="2023-06-02T13:18:31.396" v="2415" actId="962"/>
          <ac:spMkLst>
            <pc:docMk/>
            <pc:sldMk cId="2993848755" sldId="264"/>
            <ac:spMk id="17" creationId="{08A9EA24-6A62-46F6-8F78-DDE2F08CEDA1}"/>
          </ac:spMkLst>
        </pc:spChg>
        <pc:spChg chg="mod">
          <ac:chgData name="de-Jesus-Oliveira Victor-Adriel" userId="a708fc36-3c1b-42ab-b5e9-2e1fa3c6605e" providerId="ADAL" clId="{C2F7B4B9-CCB8-425C-8BDF-96C16D0BE5E4}" dt="2023-06-02T13:18:31.396" v="2415" actId="962"/>
          <ac:spMkLst>
            <pc:docMk/>
            <pc:sldMk cId="2993848755" sldId="264"/>
            <ac:spMk id="18" creationId="{7E615401-E674-45E7-9EB1-0F33502FC537}"/>
          </ac:spMkLst>
        </pc:spChg>
        <pc:spChg chg="mod">
          <ac:chgData name="de-Jesus-Oliveira Victor-Adriel" userId="a708fc36-3c1b-42ab-b5e9-2e1fa3c6605e" providerId="ADAL" clId="{C2F7B4B9-CCB8-425C-8BDF-96C16D0BE5E4}" dt="2023-06-02T13:18:31.396" v="2415" actId="962"/>
          <ac:spMkLst>
            <pc:docMk/>
            <pc:sldMk cId="2993848755" sldId="264"/>
            <ac:spMk id="19" creationId="{0E3EBD3C-2893-4EF5-A23D-47255CCD1E3C}"/>
          </ac:spMkLst>
        </pc:spChg>
        <pc:spChg chg="mod">
          <ac:chgData name="de-Jesus-Oliveira Victor-Adriel" userId="a708fc36-3c1b-42ab-b5e9-2e1fa3c6605e" providerId="ADAL" clId="{C2F7B4B9-CCB8-425C-8BDF-96C16D0BE5E4}" dt="2023-06-02T13:18:31.396" v="2415" actId="962"/>
          <ac:spMkLst>
            <pc:docMk/>
            <pc:sldMk cId="2993848755" sldId="264"/>
            <ac:spMk id="20" creationId="{83F0F82D-0274-419C-BB35-9E62215CDEF3}"/>
          </ac:spMkLst>
        </pc:spChg>
        <pc:spChg chg="mod">
          <ac:chgData name="de-Jesus-Oliveira Victor-Adriel" userId="a708fc36-3c1b-42ab-b5e9-2e1fa3c6605e" providerId="ADAL" clId="{C2F7B4B9-CCB8-425C-8BDF-96C16D0BE5E4}" dt="2023-06-02T13:18:31.396" v="2415" actId="962"/>
          <ac:spMkLst>
            <pc:docMk/>
            <pc:sldMk cId="2993848755" sldId="264"/>
            <ac:spMk id="21" creationId="{5B5568B6-84EA-4730-9C1A-72170547558C}"/>
          </ac:spMkLst>
        </pc:spChg>
        <pc:spChg chg="mod">
          <ac:chgData name="de-Jesus-Oliveira Victor-Adriel" userId="a708fc36-3c1b-42ab-b5e9-2e1fa3c6605e" providerId="ADAL" clId="{C2F7B4B9-CCB8-425C-8BDF-96C16D0BE5E4}" dt="2023-06-02T13:18:31.396" v="2415" actId="962"/>
          <ac:spMkLst>
            <pc:docMk/>
            <pc:sldMk cId="2993848755" sldId="264"/>
            <ac:spMk id="22" creationId="{371C27A1-F50C-4B11-9528-31B2795EFEDB}"/>
          </ac:spMkLst>
        </pc:spChg>
        <pc:spChg chg="mod">
          <ac:chgData name="de-Jesus-Oliveira Victor-Adriel" userId="a708fc36-3c1b-42ab-b5e9-2e1fa3c6605e" providerId="ADAL" clId="{C2F7B4B9-CCB8-425C-8BDF-96C16D0BE5E4}" dt="2023-06-02T13:18:31.396" v="2415" actId="962"/>
          <ac:spMkLst>
            <pc:docMk/>
            <pc:sldMk cId="2993848755" sldId="264"/>
            <ac:spMk id="23" creationId="{BF9AC7AF-C8B3-4C18-BF76-80DD1E91F5EC}"/>
          </ac:spMkLst>
        </pc:spChg>
        <pc:spChg chg="mod">
          <ac:chgData name="de-Jesus-Oliveira Victor-Adriel" userId="a708fc36-3c1b-42ab-b5e9-2e1fa3c6605e" providerId="ADAL" clId="{C2F7B4B9-CCB8-425C-8BDF-96C16D0BE5E4}" dt="2023-06-02T13:18:31.396" v="2415" actId="962"/>
          <ac:spMkLst>
            <pc:docMk/>
            <pc:sldMk cId="2993848755" sldId="264"/>
            <ac:spMk id="24" creationId="{0319552B-C9D3-4B62-A379-1931EC8CD664}"/>
          </ac:spMkLst>
        </pc:spChg>
        <pc:spChg chg="mod">
          <ac:chgData name="de-Jesus-Oliveira Victor-Adriel" userId="a708fc36-3c1b-42ab-b5e9-2e1fa3c6605e" providerId="ADAL" clId="{C2F7B4B9-CCB8-425C-8BDF-96C16D0BE5E4}" dt="2023-06-02T13:18:31.396" v="2415" actId="962"/>
          <ac:spMkLst>
            <pc:docMk/>
            <pc:sldMk cId="2993848755" sldId="264"/>
            <ac:spMk id="25" creationId="{C5252531-3941-4F15-9D3D-223FD7D114F0}"/>
          </ac:spMkLst>
        </pc:spChg>
        <pc:spChg chg="mod">
          <ac:chgData name="de-Jesus-Oliveira Victor-Adriel" userId="a708fc36-3c1b-42ab-b5e9-2e1fa3c6605e" providerId="ADAL" clId="{C2F7B4B9-CCB8-425C-8BDF-96C16D0BE5E4}" dt="2023-06-02T13:18:31.396" v="2415" actId="962"/>
          <ac:spMkLst>
            <pc:docMk/>
            <pc:sldMk cId="2993848755" sldId="264"/>
            <ac:spMk id="26" creationId="{7399C15F-1D60-4E70-A8B9-067568C1DFD9}"/>
          </ac:spMkLst>
        </pc:spChg>
        <pc:spChg chg="mod">
          <ac:chgData name="de-Jesus-Oliveira Victor-Adriel" userId="a708fc36-3c1b-42ab-b5e9-2e1fa3c6605e" providerId="ADAL" clId="{C2F7B4B9-CCB8-425C-8BDF-96C16D0BE5E4}" dt="2023-06-02T13:18:31.396" v="2415" actId="962"/>
          <ac:spMkLst>
            <pc:docMk/>
            <pc:sldMk cId="2993848755" sldId="264"/>
            <ac:spMk id="34" creationId="{C5A310F0-306C-4F77-9E8A-98C6079CF81F}"/>
          </ac:spMkLst>
        </pc:spChg>
        <pc:spChg chg="mod">
          <ac:chgData name="de-Jesus-Oliveira Victor-Adriel" userId="a708fc36-3c1b-42ab-b5e9-2e1fa3c6605e" providerId="ADAL" clId="{C2F7B4B9-CCB8-425C-8BDF-96C16D0BE5E4}" dt="2023-06-02T13:18:31.396" v="2415" actId="962"/>
          <ac:spMkLst>
            <pc:docMk/>
            <pc:sldMk cId="2993848755" sldId="264"/>
            <ac:spMk id="35" creationId="{EAF3AE24-A03F-4489-9A88-98156000B9BB}"/>
          </ac:spMkLst>
        </pc:spChg>
        <pc:spChg chg="mod">
          <ac:chgData name="de-Jesus-Oliveira Victor-Adriel" userId="a708fc36-3c1b-42ab-b5e9-2e1fa3c6605e" providerId="ADAL" clId="{C2F7B4B9-CCB8-425C-8BDF-96C16D0BE5E4}" dt="2023-06-02T13:18:31.396" v="2415" actId="962"/>
          <ac:spMkLst>
            <pc:docMk/>
            <pc:sldMk cId="2993848755" sldId="264"/>
            <ac:spMk id="36" creationId="{256FBD53-ACB5-4A3D-9A52-463BE4B3044B}"/>
          </ac:spMkLst>
        </pc:spChg>
        <pc:spChg chg="mod">
          <ac:chgData name="de-Jesus-Oliveira Victor-Adriel" userId="a708fc36-3c1b-42ab-b5e9-2e1fa3c6605e" providerId="ADAL" clId="{C2F7B4B9-CCB8-425C-8BDF-96C16D0BE5E4}" dt="2023-06-02T13:18:31.396" v="2415" actId="962"/>
          <ac:spMkLst>
            <pc:docMk/>
            <pc:sldMk cId="2993848755" sldId="264"/>
            <ac:spMk id="37" creationId="{E91FFE95-BCC1-4F01-815E-B63384514892}"/>
          </ac:spMkLst>
        </pc:spChg>
        <pc:spChg chg="mod">
          <ac:chgData name="de-Jesus-Oliveira Victor-Adriel" userId="a708fc36-3c1b-42ab-b5e9-2e1fa3c6605e" providerId="ADAL" clId="{C2F7B4B9-CCB8-425C-8BDF-96C16D0BE5E4}" dt="2023-06-02T13:18:31.396" v="2415" actId="962"/>
          <ac:spMkLst>
            <pc:docMk/>
            <pc:sldMk cId="2993848755" sldId="264"/>
            <ac:spMk id="38" creationId="{F87300B8-3B34-452A-9E19-921C495DB61B}"/>
          </ac:spMkLst>
        </pc:spChg>
        <pc:spChg chg="mod">
          <ac:chgData name="de-Jesus-Oliveira Victor-Adriel" userId="a708fc36-3c1b-42ab-b5e9-2e1fa3c6605e" providerId="ADAL" clId="{C2F7B4B9-CCB8-425C-8BDF-96C16D0BE5E4}" dt="2023-06-02T13:18:31.396" v="2415" actId="962"/>
          <ac:spMkLst>
            <pc:docMk/>
            <pc:sldMk cId="2993848755" sldId="264"/>
            <ac:spMk id="39" creationId="{99F55336-02E0-4B71-A64A-DA87E6E5897D}"/>
          </ac:spMkLst>
        </pc:spChg>
        <pc:spChg chg="mod">
          <ac:chgData name="de-Jesus-Oliveira Victor-Adriel" userId="a708fc36-3c1b-42ab-b5e9-2e1fa3c6605e" providerId="ADAL" clId="{C2F7B4B9-CCB8-425C-8BDF-96C16D0BE5E4}" dt="2023-06-02T13:18:31.396" v="2415" actId="962"/>
          <ac:spMkLst>
            <pc:docMk/>
            <pc:sldMk cId="2993848755" sldId="264"/>
            <ac:spMk id="40" creationId="{7808FE65-1F5F-4CF2-B713-FAC0B81E6257}"/>
          </ac:spMkLst>
        </pc:spChg>
        <pc:spChg chg="mod">
          <ac:chgData name="de-Jesus-Oliveira Victor-Adriel" userId="a708fc36-3c1b-42ab-b5e9-2e1fa3c6605e" providerId="ADAL" clId="{C2F7B4B9-CCB8-425C-8BDF-96C16D0BE5E4}" dt="2023-06-02T13:18:31.396" v="2415" actId="962"/>
          <ac:spMkLst>
            <pc:docMk/>
            <pc:sldMk cId="2993848755" sldId="264"/>
            <ac:spMk id="41" creationId="{74B713E2-B23D-490D-8851-7432755BDF15}"/>
          </ac:spMkLst>
        </pc:spChg>
        <pc:spChg chg="mod">
          <ac:chgData name="de-Jesus-Oliveira Victor-Adriel" userId="a708fc36-3c1b-42ab-b5e9-2e1fa3c6605e" providerId="ADAL" clId="{C2F7B4B9-CCB8-425C-8BDF-96C16D0BE5E4}" dt="2023-06-02T13:18:31.396" v="2415" actId="962"/>
          <ac:spMkLst>
            <pc:docMk/>
            <pc:sldMk cId="2993848755" sldId="264"/>
            <ac:spMk id="42" creationId="{33050BEB-B6E4-43E7-9EEF-E0B329290DFB}"/>
          </ac:spMkLst>
        </pc:spChg>
        <pc:spChg chg="mod">
          <ac:chgData name="de-Jesus-Oliveira Victor-Adriel" userId="a708fc36-3c1b-42ab-b5e9-2e1fa3c6605e" providerId="ADAL" clId="{C2F7B4B9-CCB8-425C-8BDF-96C16D0BE5E4}" dt="2023-06-02T13:18:31.396" v="2415" actId="962"/>
          <ac:spMkLst>
            <pc:docMk/>
            <pc:sldMk cId="2993848755" sldId="264"/>
            <ac:spMk id="43" creationId="{F7F6B080-561D-41B6-AB50-EFA510A5E40C}"/>
          </ac:spMkLst>
        </pc:spChg>
        <pc:spChg chg="mod">
          <ac:chgData name="de-Jesus-Oliveira Victor-Adriel" userId="a708fc36-3c1b-42ab-b5e9-2e1fa3c6605e" providerId="ADAL" clId="{C2F7B4B9-CCB8-425C-8BDF-96C16D0BE5E4}" dt="2023-06-02T13:18:31.396" v="2415" actId="962"/>
          <ac:spMkLst>
            <pc:docMk/>
            <pc:sldMk cId="2993848755" sldId="264"/>
            <ac:spMk id="44" creationId="{5345483F-97C5-4934-AC7B-D7E84932D030}"/>
          </ac:spMkLst>
        </pc:spChg>
        <pc:spChg chg="mod">
          <ac:chgData name="de-Jesus-Oliveira Victor-Adriel" userId="a708fc36-3c1b-42ab-b5e9-2e1fa3c6605e" providerId="ADAL" clId="{C2F7B4B9-CCB8-425C-8BDF-96C16D0BE5E4}" dt="2023-06-02T13:18:31.396" v="2415" actId="962"/>
          <ac:spMkLst>
            <pc:docMk/>
            <pc:sldMk cId="2993848755" sldId="264"/>
            <ac:spMk id="45" creationId="{0C6C14B0-D150-4EC8-BF8B-3D6D1820214F}"/>
          </ac:spMkLst>
        </pc:spChg>
        <pc:spChg chg="mod">
          <ac:chgData name="de-Jesus-Oliveira Victor-Adriel" userId="a708fc36-3c1b-42ab-b5e9-2e1fa3c6605e" providerId="ADAL" clId="{C2F7B4B9-CCB8-425C-8BDF-96C16D0BE5E4}" dt="2023-06-02T13:18:31.396" v="2415" actId="962"/>
          <ac:spMkLst>
            <pc:docMk/>
            <pc:sldMk cId="2993848755" sldId="264"/>
            <ac:spMk id="46" creationId="{E361C4E2-C4A2-4CC9-B0D5-98352409F4C5}"/>
          </ac:spMkLst>
        </pc:spChg>
        <pc:spChg chg="mod">
          <ac:chgData name="de-Jesus-Oliveira Victor-Adriel" userId="a708fc36-3c1b-42ab-b5e9-2e1fa3c6605e" providerId="ADAL" clId="{C2F7B4B9-CCB8-425C-8BDF-96C16D0BE5E4}" dt="2023-06-02T13:18:31.396" v="2415" actId="962"/>
          <ac:spMkLst>
            <pc:docMk/>
            <pc:sldMk cId="2993848755" sldId="264"/>
            <ac:spMk id="47" creationId="{7AC632BB-BAFD-4CB6-8A1A-1069A9849752}"/>
          </ac:spMkLst>
        </pc:spChg>
        <pc:spChg chg="mod">
          <ac:chgData name="de-Jesus-Oliveira Victor-Adriel" userId="a708fc36-3c1b-42ab-b5e9-2e1fa3c6605e" providerId="ADAL" clId="{C2F7B4B9-CCB8-425C-8BDF-96C16D0BE5E4}" dt="2023-06-02T13:18:31.396" v="2415" actId="962"/>
          <ac:spMkLst>
            <pc:docMk/>
            <pc:sldMk cId="2993848755" sldId="264"/>
            <ac:spMk id="48" creationId="{9E77062D-38F4-4F20-B1C6-7AAD0B9B16C9}"/>
          </ac:spMkLst>
        </pc:spChg>
        <pc:spChg chg="mod">
          <ac:chgData name="de-Jesus-Oliveira Victor-Adriel" userId="a708fc36-3c1b-42ab-b5e9-2e1fa3c6605e" providerId="ADAL" clId="{C2F7B4B9-CCB8-425C-8BDF-96C16D0BE5E4}" dt="2023-06-02T13:18:31.396" v="2415" actId="962"/>
          <ac:spMkLst>
            <pc:docMk/>
            <pc:sldMk cId="2993848755" sldId="264"/>
            <ac:spMk id="49" creationId="{D5B06E66-ED7D-4F58-B146-80E41C77A880}"/>
          </ac:spMkLst>
        </pc:spChg>
        <pc:spChg chg="mod">
          <ac:chgData name="de-Jesus-Oliveira Victor-Adriel" userId="a708fc36-3c1b-42ab-b5e9-2e1fa3c6605e" providerId="ADAL" clId="{C2F7B4B9-CCB8-425C-8BDF-96C16D0BE5E4}" dt="2023-06-02T13:18:31.396" v="2415" actId="962"/>
          <ac:spMkLst>
            <pc:docMk/>
            <pc:sldMk cId="2993848755" sldId="264"/>
            <ac:spMk id="51" creationId="{2EA3BA06-DED4-4397-806A-C175F9AFFD4C}"/>
          </ac:spMkLst>
        </pc:spChg>
        <pc:spChg chg="mod">
          <ac:chgData name="de-Jesus-Oliveira Victor-Adriel" userId="a708fc36-3c1b-42ab-b5e9-2e1fa3c6605e" providerId="ADAL" clId="{C2F7B4B9-CCB8-425C-8BDF-96C16D0BE5E4}" dt="2023-06-02T13:18:31.396" v="2415" actId="962"/>
          <ac:spMkLst>
            <pc:docMk/>
            <pc:sldMk cId="2993848755" sldId="264"/>
            <ac:spMk id="52" creationId="{F10A3971-CCA0-4953-ADD2-D48692477C12}"/>
          </ac:spMkLst>
        </pc:spChg>
        <pc:spChg chg="mod">
          <ac:chgData name="de-Jesus-Oliveira Victor-Adriel" userId="a708fc36-3c1b-42ab-b5e9-2e1fa3c6605e" providerId="ADAL" clId="{C2F7B4B9-CCB8-425C-8BDF-96C16D0BE5E4}" dt="2023-06-02T13:18:31.396" v="2415" actId="962"/>
          <ac:spMkLst>
            <pc:docMk/>
            <pc:sldMk cId="2993848755" sldId="264"/>
            <ac:spMk id="53" creationId="{C1F3995A-21AD-48E9-A090-DC3F67B36585}"/>
          </ac:spMkLst>
        </pc:spChg>
        <pc:spChg chg="mod">
          <ac:chgData name="de-Jesus-Oliveira Victor-Adriel" userId="a708fc36-3c1b-42ab-b5e9-2e1fa3c6605e" providerId="ADAL" clId="{C2F7B4B9-CCB8-425C-8BDF-96C16D0BE5E4}" dt="2023-06-02T13:18:31.396" v="2415" actId="962"/>
          <ac:spMkLst>
            <pc:docMk/>
            <pc:sldMk cId="2993848755" sldId="264"/>
            <ac:spMk id="54" creationId="{19CE1862-F3B6-4A80-B4B2-64C8EB64ECE3}"/>
          </ac:spMkLst>
        </pc:spChg>
        <pc:spChg chg="mod">
          <ac:chgData name="de-Jesus-Oliveira Victor-Adriel" userId="a708fc36-3c1b-42ab-b5e9-2e1fa3c6605e" providerId="ADAL" clId="{C2F7B4B9-CCB8-425C-8BDF-96C16D0BE5E4}" dt="2023-06-02T13:18:31.396" v="2415" actId="962"/>
          <ac:spMkLst>
            <pc:docMk/>
            <pc:sldMk cId="2993848755" sldId="264"/>
            <ac:spMk id="55" creationId="{5BAD4677-6885-4F59-8998-1D25301059BA}"/>
          </ac:spMkLst>
        </pc:spChg>
        <pc:spChg chg="mod">
          <ac:chgData name="de-Jesus-Oliveira Victor-Adriel" userId="a708fc36-3c1b-42ab-b5e9-2e1fa3c6605e" providerId="ADAL" clId="{C2F7B4B9-CCB8-425C-8BDF-96C16D0BE5E4}" dt="2023-06-02T13:18:31.396" v="2415" actId="962"/>
          <ac:spMkLst>
            <pc:docMk/>
            <pc:sldMk cId="2993848755" sldId="264"/>
            <ac:spMk id="56" creationId="{75E62F3C-7E76-4FB4-9401-B8CB0CCC4D4A}"/>
          </ac:spMkLst>
        </pc:spChg>
        <pc:spChg chg="mod">
          <ac:chgData name="de-Jesus-Oliveira Victor-Adriel" userId="a708fc36-3c1b-42ab-b5e9-2e1fa3c6605e" providerId="ADAL" clId="{C2F7B4B9-CCB8-425C-8BDF-96C16D0BE5E4}" dt="2023-06-02T13:18:31.396" v="2415" actId="962"/>
          <ac:spMkLst>
            <pc:docMk/>
            <pc:sldMk cId="2993848755" sldId="264"/>
            <ac:spMk id="57" creationId="{2233EED3-C61F-4A4C-A420-46441C64BAF4}"/>
          </ac:spMkLst>
        </pc:spChg>
        <pc:spChg chg="mod">
          <ac:chgData name="de-Jesus-Oliveira Victor-Adriel" userId="a708fc36-3c1b-42ab-b5e9-2e1fa3c6605e" providerId="ADAL" clId="{C2F7B4B9-CCB8-425C-8BDF-96C16D0BE5E4}" dt="2023-06-02T13:18:31.396" v="2415" actId="962"/>
          <ac:spMkLst>
            <pc:docMk/>
            <pc:sldMk cId="2993848755" sldId="264"/>
            <ac:spMk id="58" creationId="{6FDD0D5B-A9FB-4408-93CD-F723436C086B}"/>
          </ac:spMkLst>
        </pc:spChg>
        <pc:spChg chg="mod">
          <ac:chgData name="de-Jesus-Oliveira Victor-Adriel" userId="a708fc36-3c1b-42ab-b5e9-2e1fa3c6605e" providerId="ADAL" clId="{C2F7B4B9-CCB8-425C-8BDF-96C16D0BE5E4}" dt="2023-06-02T13:18:31.396" v="2415" actId="962"/>
          <ac:spMkLst>
            <pc:docMk/>
            <pc:sldMk cId="2993848755" sldId="264"/>
            <ac:spMk id="59" creationId="{296FDF6C-8E13-49CC-BA9A-7D10C5AC18A5}"/>
          </ac:spMkLst>
        </pc:spChg>
        <pc:spChg chg="mod">
          <ac:chgData name="de-Jesus-Oliveira Victor-Adriel" userId="a708fc36-3c1b-42ab-b5e9-2e1fa3c6605e" providerId="ADAL" clId="{C2F7B4B9-CCB8-425C-8BDF-96C16D0BE5E4}" dt="2023-06-02T13:18:31.396" v="2415" actId="962"/>
          <ac:spMkLst>
            <pc:docMk/>
            <pc:sldMk cId="2993848755" sldId="264"/>
            <ac:spMk id="60" creationId="{192FD8BA-527E-41AE-BEE4-0E1368CB8971}"/>
          </ac:spMkLst>
        </pc:spChg>
        <pc:spChg chg="mod">
          <ac:chgData name="de-Jesus-Oliveira Victor-Adriel" userId="a708fc36-3c1b-42ab-b5e9-2e1fa3c6605e" providerId="ADAL" clId="{C2F7B4B9-CCB8-425C-8BDF-96C16D0BE5E4}" dt="2023-06-02T13:18:31.396" v="2415" actId="962"/>
          <ac:spMkLst>
            <pc:docMk/>
            <pc:sldMk cId="2993848755" sldId="264"/>
            <ac:spMk id="61" creationId="{60D19927-1D76-44D9-AA1A-1AF318E1AFA0}"/>
          </ac:spMkLst>
        </pc:spChg>
        <pc:spChg chg="mod">
          <ac:chgData name="de-Jesus-Oliveira Victor-Adriel" userId="a708fc36-3c1b-42ab-b5e9-2e1fa3c6605e" providerId="ADAL" clId="{C2F7B4B9-CCB8-425C-8BDF-96C16D0BE5E4}" dt="2023-06-02T13:18:31.396" v="2415" actId="962"/>
          <ac:spMkLst>
            <pc:docMk/>
            <pc:sldMk cId="2993848755" sldId="264"/>
            <ac:spMk id="62" creationId="{C1E369EE-DFAB-4DBA-9A44-CF67ACEF5443}"/>
          </ac:spMkLst>
        </pc:spChg>
        <pc:spChg chg="mod">
          <ac:chgData name="de-Jesus-Oliveira Victor-Adriel" userId="a708fc36-3c1b-42ab-b5e9-2e1fa3c6605e" providerId="ADAL" clId="{C2F7B4B9-CCB8-425C-8BDF-96C16D0BE5E4}" dt="2023-06-02T13:18:31.396" v="2415" actId="962"/>
          <ac:spMkLst>
            <pc:docMk/>
            <pc:sldMk cId="2993848755" sldId="264"/>
            <ac:spMk id="63" creationId="{7110C887-D8AD-4BA8-B020-A5E47AA1BC21}"/>
          </ac:spMkLst>
        </pc:spChg>
        <pc:spChg chg="mod">
          <ac:chgData name="de-Jesus-Oliveira Victor-Adriel" userId="a708fc36-3c1b-42ab-b5e9-2e1fa3c6605e" providerId="ADAL" clId="{C2F7B4B9-CCB8-425C-8BDF-96C16D0BE5E4}" dt="2023-06-02T13:18:31.396" v="2415" actId="962"/>
          <ac:spMkLst>
            <pc:docMk/>
            <pc:sldMk cId="2993848755" sldId="264"/>
            <ac:spMk id="64" creationId="{71C587EA-6E7D-48DC-A9B6-3E9C33D33E93}"/>
          </ac:spMkLst>
        </pc:spChg>
        <pc:spChg chg="mod">
          <ac:chgData name="de-Jesus-Oliveira Victor-Adriel" userId="a708fc36-3c1b-42ab-b5e9-2e1fa3c6605e" providerId="ADAL" clId="{C2F7B4B9-CCB8-425C-8BDF-96C16D0BE5E4}" dt="2023-06-02T13:18:31.396" v="2415" actId="962"/>
          <ac:spMkLst>
            <pc:docMk/>
            <pc:sldMk cId="2993848755" sldId="264"/>
            <ac:spMk id="65" creationId="{8498A403-8206-468C-A774-C27DD71E3890}"/>
          </ac:spMkLst>
        </pc:spChg>
        <pc:spChg chg="mod">
          <ac:chgData name="de-Jesus-Oliveira Victor-Adriel" userId="a708fc36-3c1b-42ab-b5e9-2e1fa3c6605e" providerId="ADAL" clId="{C2F7B4B9-CCB8-425C-8BDF-96C16D0BE5E4}" dt="2023-06-02T13:18:31.396" v="2415" actId="962"/>
          <ac:spMkLst>
            <pc:docMk/>
            <pc:sldMk cId="2993848755" sldId="264"/>
            <ac:spMk id="67" creationId="{710B55B9-EB91-4CB8-98A2-E66C0293615B}"/>
          </ac:spMkLst>
        </pc:spChg>
        <pc:spChg chg="mod">
          <ac:chgData name="de-Jesus-Oliveira Victor-Adriel" userId="a708fc36-3c1b-42ab-b5e9-2e1fa3c6605e" providerId="ADAL" clId="{C2F7B4B9-CCB8-425C-8BDF-96C16D0BE5E4}" dt="2023-06-02T13:18:31.396" v="2415" actId="962"/>
          <ac:spMkLst>
            <pc:docMk/>
            <pc:sldMk cId="2993848755" sldId="264"/>
            <ac:spMk id="68" creationId="{5040813B-6342-44CE-A4B4-88E58B7FA5F5}"/>
          </ac:spMkLst>
        </pc:spChg>
        <pc:spChg chg="mod">
          <ac:chgData name="de-Jesus-Oliveira Victor-Adriel" userId="a708fc36-3c1b-42ab-b5e9-2e1fa3c6605e" providerId="ADAL" clId="{C2F7B4B9-CCB8-425C-8BDF-96C16D0BE5E4}" dt="2023-06-02T13:18:31.396" v="2415" actId="962"/>
          <ac:spMkLst>
            <pc:docMk/>
            <pc:sldMk cId="2993848755" sldId="264"/>
            <ac:spMk id="69" creationId="{608868C2-1F4B-4C90-AE8D-B1AD61845FCC}"/>
          </ac:spMkLst>
        </pc:spChg>
        <pc:spChg chg="mod">
          <ac:chgData name="de-Jesus-Oliveira Victor-Adriel" userId="a708fc36-3c1b-42ab-b5e9-2e1fa3c6605e" providerId="ADAL" clId="{C2F7B4B9-CCB8-425C-8BDF-96C16D0BE5E4}" dt="2023-06-02T13:18:31.396" v="2415" actId="962"/>
          <ac:spMkLst>
            <pc:docMk/>
            <pc:sldMk cId="2993848755" sldId="264"/>
            <ac:spMk id="70" creationId="{0A3DF643-D04B-4C25-8DE6-69AF971B5309}"/>
          </ac:spMkLst>
        </pc:spChg>
        <pc:spChg chg="mod">
          <ac:chgData name="de-Jesus-Oliveira Victor-Adriel" userId="a708fc36-3c1b-42ab-b5e9-2e1fa3c6605e" providerId="ADAL" clId="{C2F7B4B9-CCB8-425C-8BDF-96C16D0BE5E4}" dt="2023-06-02T13:18:31.396" v="2415" actId="962"/>
          <ac:spMkLst>
            <pc:docMk/>
            <pc:sldMk cId="2993848755" sldId="264"/>
            <ac:spMk id="71" creationId="{811093E6-244E-48F9-B580-BA90B6F5489E}"/>
          </ac:spMkLst>
        </pc:spChg>
        <pc:spChg chg="mod">
          <ac:chgData name="de-Jesus-Oliveira Victor-Adriel" userId="a708fc36-3c1b-42ab-b5e9-2e1fa3c6605e" providerId="ADAL" clId="{C2F7B4B9-CCB8-425C-8BDF-96C16D0BE5E4}" dt="2023-06-02T13:18:31.396" v="2415" actId="962"/>
          <ac:spMkLst>
            <pc:docMk/>
            <pc:sldMk cId="2993848755" sldId="264"/>
            <ac:spMk id="73" creationId="{C3B5AB3A-74CD-483F-91F7-A0B1F6050F9F}"/>
          </ac:spMkLst>
        </pc:spChg>
        <pc:spChg chg="mod">
          <ac:chgData name="de-Jesus-Oliveira Victor-Adriel" userId="a708fc36-3c1b-42ab-b5e9-2e1fa3c6605e" providerId="ADAL" clId="{C2F7B4B9-CCB8-425C-8BDF-96C16D0BE5E4}" dt="2023-06-02T13:18:31.396" v="2415" actId="962"/>
          <ac:spMkLst>
            <pc:docMk/>
            <pc:sldMk cId="2993848755" sldId="264"/>
            <ac:spMk id="74" creationId="{145E2FC2-72BF-42EB-B060-F8F5EF693300}"/>
          </ac:spMkLst>
        </pc:spChg>
        <pc:spChg chg="mod">
          <ac:chgData name="de-Jesus-Oliveira Victor-Adriel" userId="a708fc36-3c1b-42ab-b5e9-2e1fa3c6605e" providerId="ADAL" clId="{C2F7B4B9-CCB8-425C-8BDF-96C16D0BE5E4}" dt="2023-06-02T13:18:31.396" v="2415" actId="962"/>
          <ac:spMkLst>
            <pc:docMk/>
            <pc:sldMk cId="2993848755" sldId="264"/>
            <ac:spMk id="75" creationId="{9C52F4CD-4C83-4EC7-8C6E-DF2E590100B3}"/>
          </ac:spMkLst>
        </pc:spChg>
        <pc:spChg chg="mod">
          <ac:chgData name="de-Jesus-Oliveira Victor-Adriel" userId="a708fc36-3c1b-42ab-b5e9-2e1fa3c6605e" providerId="ADAL" clId="{C2F7B4B9-CCB8-425C-8BDF-96C16D0BE5E4}" dt="2023-06-02T13:18:31.396" v="2415" actId="962"/>
          <ac:spMkLst>
            <pc:docMk/>
            <pc:sldMk cId="2993848755" sldId="264"/>
            <ac:spMk id="76" creationId="{166A09C2-60DA-4441-86D4-37BCAB2F8EDB}"/>
          </ac:spMkLst>
        </pc:spChg>
        <pc:spChg chg="mod">
          <ac:chgData name="de-Jesus-Oliveira Victor-Adriel" userId="a708fc36-3c1b-42ab-b5e9-2e1fa3c6605e" providerId="ADAL" clId="{C2F7B4B9-CCB8-425C-8BDF-96C16D0BE5E4}" dt="2023-06-02T13:18:31.396" v="2415" actId="962"/>
          <ac:spMkLst>
            <pc:docMk/>
            <pc:sldMk cId="2993848755" sldId="264"/>
            <ac:spMk id="77" creationId="{2F45E7DA-4643-4743-9DA8-5695685829E3}"/>
          </ac:spMkLst>
        </pc:spChg>
        <pc:spChg chg="mod">
          <ac:chgData name="de-Jesus-Oliveira Victor-Adriel" userId="a708fc36-3c1b-42ab-b5e9-2e1fa3c6605e" providerId="ADAL" clId="{C2F7B4B9-CCB8-425C-8BDF-96C16D0BE5E4}" dt="2023-06-02T13:18:31.396" v="2415" actId="962"/>
          <ac:spMkLst>
            <pc:docMk/>
            <pc:sldMk cId="2993848755" sldId="264"/>
            <ac:spMk id="78" creationId="{10D79A77-6F2E-4D91-8B7A-C96F1F446182}"/>
          </ac:spMkLst>
        </pc:spChg>
        <pc:spChg chg="mod">
          <ac:chgData name="de-Jesus-Oliveira Victor-Adriel" userId="a708fc36-3c1b-42ab-b5e9-2e1fa3c6605e" providerId="ADAL" clId="{C2F7B4B9-CCB8-425C-8BDF-96C16D0BE5E4}" dt="2023-06-02T13:18:31.396" v="2415" actId="962"/>
          <ac:spMkLst>
            <pc:docMk/>
            <pc:sldMk cId="2993848755" sldId="264"/>
            <ac:spMk id="81" creationId="{BF4A240F-FD79-47A6-BC7B-6CABB464DDEC}"/>
          </ac:spMkLst>
        </pc:spChg>
        <pc:spChg chg="mod">
          <ac:chgData name="de-Jesus-Oliveira Victor-Adriel" userId="a708fc36-3c1b-42ab-b5e9-2e1fa3c6605e" providerId="ADAL" clId="{C2F7B4B9-CCB8-425C-8BDF-96C16D0BE5E4}" dt="2023-06-02T13:18:31.396" v="2415" actId="962"/>
          <ac:spMkLst>
            <pc:docMk/>
            <pc:sldMk cId="2993848755" sldId="264"/>
            <ac:spMk id="82" creationId="{9AB18F7C-70C0-46E5-B3D0-B23E794DF098}"/>
          </ac:spMkLst>
        </pc:spChg>
        <pc:spChg chg="mod">
          <ac:chgData name="de-Jesus-Oliveira Victor-Adriel" userId="a708fc36-3c1b-42ab-b5e9-2e1fa3c6605e" providerId="ADAL" clId="{C2F7B4B9-CCB8-425C-8BDF-96C16D0BE5E4}" dt="2023-06-02T13:18:31.396" v="2415" actId="962"/>
          <ac:spMkLst>
            <pc:docMk/>
            <pc:sldMk cId="2993848755" sldId="264"/>
            <ac:spMk id="83" creationId="{38FB8FAD-DD65-47A4-B3C8-DF4C95483E5B}"/>
          </ac:spMkLst>
        </pc:spChg>
        <pc:spChg chg="mod">
          <ac:chgData name="de-Jesus-Oliveira Victor-Adriel" userId="a708fc36-3c1b-42ab-b5e9-2e1fa3c6605e" providerId="ADAL" clId="{C2F7B4B9-CCB8-425C-8BDF-96C16D0BE5E4}" dt="2023-06-02T13:18:31.396" v="2415" actId="962"/>
          <ac:spMkLst>
            <pc:docMk/>
            <pc:sldMk cId="2993848755" sldId="264"/>
            <ac:spMk id="84" creationId="{39C44340-DB48-476B-895C-34F4A649AFF0}"/>
          </ac:spMkLst>
        </pc:spChg>
        <pc:spChg chg="mod">
          <ac:chgData name="de-Jesus-Oliveira Victor-Adriel" userId="a708fc36-3c1b-42ab-b5e9-2e1fa3c6605e" providerId="ADAL" clId="{C2F7B4B9-CCB8-425C-8BDF-96C16D0BE5E4}" dt="2023-06-02T13:18:31.396" v="2415" actId="962"/>
          <ac:spMkLst>
            <pc:docMk/>
            <pc:sldMk cId="2993848755" sldId="264"/>
            <ac:spMk id="85" creationId="{8FE9336C-FE36-461A-BE4F-36C835FF1120}"/>
          </ac:spMkLst>
        </pc:spChg>
        <pc:spChg chg="mod">
          <ac:chgData name="de-Jesus-Oliveira Victor-Adriel" userId="a708fc36-3c1b-42ab-b5e9-2e1fa3c6605e" providerId="ADAL" clId="{C2F7B4B9-CCB8-425C-8BDF-96C16D0BE5E4}" dt="2023-06-02T13:18:31.396" v="2415" actId="962"/>
          <ac:spMkLst>
            <pc:docMk/>
            <pc:sldMk cId="2993848755" sldId="264"/>
            <ac:spMk id="86" creationId="{6CAD0C73-C71C-4D7A-BCAE-91ABEE1B1702}"/>
          </ac:spMkLst>
        </pc:spChg>
        <pc:spChg chg="mod">
          <ac:chgData name="de-Jesus-Oliveira Victor-Adriel" userId="a708fc36-3c1b-42ab-b5e9-2e1fa3c6605e" providerId="ADAL" clId="{C2F7B4B9-CCB8-425C-8BDF-96C16D0BE5E4}" dt="2023-06-02T13:18:31.396" v="2415" actId="962"/>
          <ac:spMkLst>
            <pc:docMk/>
            <pc:sldMk cId="2993848755" sldId="264"/>
            <ac:spMk id="87" creationId="{0FEEDB0B-F18E-4331-8D09-48B162106AC7}"/>
          </ac:spMkLst>
        </pc:spChg>
        <pc:spChg chg="mod">
          <ac:chgData name="de-Jesus-Oliveira Victor-Adriel" userId="a708fc36-3c1b-42ab-b5e9-2e1fa3c6605e" providerId="ADAL" clId="{C2F7B4B9-CCB8-425C-8BDF-96C16D0BE5E4}" dt="2023-06-02T13:18:31.396" v="2415" actId="962"/>
          <ac:spMkLst>
            <pc:docMk/>
            <pc:sldMk cId="2993848755" sldId="264"/>
            <ac:spMk id="88" creationId="{9DD6959F-2068-4B27-886C-11CAFFAD9AF9}"/>
          </ac:spMkLst>
        </pc:spChg>
        <pc:spChg chg="mod">
          <ac:chgData name="de-Jesus-Oliveira Victor-Adriel" userId="a708fc36-3c1b-42ab-b5e9-2e1fa3c6605e" providerId="ADAL" clId="{C2F7B4B9-CCB8-425C-8BDF-96C16D0BE5E4}" dt="2023-06-02T13:18:31.396" v="2415" actId="962"/>
          <ac:spMkLst>
            <pc:docMk/>
            <pc:sldMk cId="2993848755" sldId="264"/>
            <ac:spMk id="89" creationId="{CB69B6DB-10DC-453E-BD3B-073DB8D4B6CD}"/>
          </ac:spMkLst>
        </pc:spChg>
        <pc:spChg chg="mod">
          <ac:chgData name="de-Jesus-Oliveira Victor-Adriel" userId="a708fc36-3c1b-42ab-b5e9-2e1fa3c6605e" providerId="ADAL" clId="{C2F7B4B9-CCB8-425C-8BDF-96C16D0BE5E4}" dt="2023-06-02T13:18:31.396" v="2415" actId="962"/>
          <ac:spMkLst>
            <pc:docMk/>
            <pc:sldMk cId="2993848755" sldId="264"/>
            <ac:spMk id="90" creationId="{7493744C-689E-4C13-AC20-86825FB51093}"/>
          </ac:spMkLst>
        </pc:spChg>
        <pc:spChg chg="mod">
          <ac:chgData name="de-Jesus-Oliveira Victor-Adriel" userId="a708fc36-3c1b-42ab-b5e9-2e1fa3c6605e" providerId="ADAL" clId="{C2F7B4B9-CCB8-425C-8BDF-96C16D0BE5E4}" dt="2023-06-02T13:18:31.396" v="2415" actId="962"/>
          <ac:spMkLst>
            <pc:docMk/>
            <pc:sldMk cId="2993848755" sldId="264"/>
            <ac:spMk id="91" creationId="{048F2DDA-C4DD-4F55-8EFF-37101E84D42B}"/>
          </ac:spMkLst>
        </pc:spChg>
        <pc:spChg chg="mod">
          <ac:chgData name="de-Jesus-Oliveira Victor-Adriel" userId="a708fc36-3c1b-42ab-b5e9-2e1fa3c6605e" providerId="ADAL" clId="{C2F7B4B9-CCB8-425C-8BDF-96C16D0BE5E4}" dt="2023-06-02T13:18:31.396" v="2415" actId="962"/>
          <ac:spMkLst>
            <pc:docMk/>
            <pc:sldMk cId="2993848755" sldId="264"/>
            <ac:spMk id="92" creationId="{83F4DF48-A2C7-4FBB-B391-F72BFA2439FB}"/>
          </ac:spMkLst>
        </pc:spChg>
        <pc:spChg chg="mod">
          <ac:chgData name="de-Jesus-Oliveira Victor-Adriel" userId="a708fc36-3c1b-42ab-b5e9-2e1fa3c6605e" providerId="ADAL" clId="{C2F7B4B9-CCB8-425C-8BDF-96C16D0BE5E4}" dt="2023-06-02T13:18:31.396" v="2415" actId="962"/>
          <ac:spMkLst>
            <pc:docMk/>
            <pc:sldMk cId="2993848755" sldId="264"/>
            <ac:spMk id="93" creationId="{848F0634-CBBA-4329-8CA7-B58C42FE8826}"/>
          </ac:spMkLst>
        </pc:spChg>
        <pc:spChg chg="mod">
          <ac:chgData name="de-Jesus-Oliveira Victor-Adriel" userId="a708fc36-3c1b-42ab-b5e9-2e1fa3c6605e" providerId="ADAL" clId="{C2F7B4B9-CCB8-425C-8BDF-96C16D0BE5E4}" dt="2023-06-02T13:18:31.396" v="2415" actId="962"/>
          <ac:spMkLst>
            <pc:docMk/>
            <pc:sldMk cId="2993848755" sldId="264"/>
            <ac:spMk id="94" creationId="{2CF2E4BB-F0D5-4960-B674-978486CD0605}"/>
          </ac:spMkLst>
        </pc:spChg>
        <pc:spChg chg="mod">
          <ac:chgData name="de-Jesus-Oliveira Victor-Adriel" userId="a708fc36-3c1b-42ab-b5e9-2e1fa3c6605e" providerId="ADAL" clId="{C2F7B4B9-CCB8-425C-8BDF-96C16D0BE5E4}" dt="2023-06-02T13:18:31.396" v="2415" actId="962"/>
          <ac:spMkLst>
            <pc:docMk/>
            <pc:sldMk cId="2993848755" sldId="264"/>
            <ac:spMk id="95" creationId="{3BBD748E-74A8-4D50-82BC-A5C5787CB81B}"/>
          </ac:spMkLst>
        </pc:spChg>
        <pc:spChg chg="mod">
          <ac:chgData name="de-Jesus-Oliveira Victor-Adriel" userId="a708fc36-3c1b-42ab-b5e9-2e1fa3c6605e" providerId="ADAL" clId="{C2F7B4B9-CCB8-425C-8BDF-96C16D0BE5E4}" dt="2023-06-02T13:18:31.396" v="2415" actId="962"/>
          <ac:spMkLst>
            <pc:docMk/>
            <pc:sldMk cId="2993848755" sldId="264"/>
            <ac:spMk id="96" creationId="{0B410682-51D7-4581-8A09-195D61956268}"/>
          </ac:spMkLst>
        </pc:spChg>
        <pc:spChg chg="mod">
          <ac:chgData name="de-Jesus-Oliveira Victor-Adriel" userId="a708fc36-3c1b-42ab-b5e9-2e1fa3c6605e" providerId="ADAL" clId="{C2F7B4B9-CCB8-425C-8BDF-96C16D0BE5E4}" dt="2023-06-02T13:18:31.396" v="2415" actId="962"/>
          <ac:spMkLst>
            <pc:docMk/>
            <pc:sldMk cId="2993848755" sldId="264"/>
            <ac:spMk id="97" creationId="{C57BE969-6F25-4939-945D-999E9466A5B0}"/>
          </ac:spMkLst>
        </pc:spChg>
        <pc:spChg chg="mod">
          <ac:chgData name="de-Jesus-Oliveira Victor-Adriel" userId="a708fc36-3c1b-42ab-b5e9-2e1fa3c6605e" providerId="ADAL" clId="{C2F7B4B9-CCB8-425C-8BDF-96C16D0BE5E4}" dt="2023-06-02T13:18:31.396" v="2415" actId="962"/>
          <ac:spMkLst>
            <pc:docMk/>
            <pc:sldMk cId="2993848755" sldId="264"/>
            <ac:spMk id="98" creationId="{DC978815-7818-4882-9E59-591FDC038977}"/>
          </ac:spMkLst>
        </pc:spChg>
        <pc:spChg chg="mod">
          <ac:chgData name="de-Jesus-Oliveira Victor-Adriel" userId="a708fc36-3c1b-42ab-b5e9-2e1fa3c6605e" providerId="ADAL" clId="{C2F7B4B9-CCB8-425C-8BDF-96C16D0BE5E4}" dt="2023-06-02T13:18:31.396" v="2415" actId="962"/>
          <ac:spMkLst>
            <pc:docMk/>
            <pc:sldMk cId="2993848755" sldId="264"/>
            <ac:spMk id="99" creationId="{8C4C1A72-4618-448B-8DAF-C9817E00A6CD}"/>
          </ac:spMkLst>
        </pc:spChg>
        <pc:spChg chg="mod">
          <ac:chgData name="de-Jesus-Oliveira Victor-Adriel" userId="a708fc36-3c1b-42ab-b5e9-2e1fa3c6605e" providerId="ADAL" clId="{C2F7B4B9-CCB8-425C-8BDF-96C16D0BE5E4}" dt="2023-06-02T13:18:31.396" v="2415" actId="962"/>
          <ac:spMkLst>
            <pc:docMk/>
            <pc:sldMk cId="2993848755" sldId="264"/>
            <ac:spMk id="100" creationId="{C6DE54C3-A375-42ED-A88B-DDB0A80E98F5}"/>
          </ac:spMkLst>
        </pc:spChg>
        <pc:spChg chg="mod">
          <ac:chgData name="de-Jesus-Oliveira Victor-Adriel" userId="a708fc36-3c1b-42ab-b5e9-2e1fa3c6605e" providerId="ADAL" clId="{C2F7B4B9-CCB8-425C-8BDF-96C16D0BE5E4}" dt="2023-06-02T13:18:31.396" v="2415" actId="962"/>
          <ac:spMkLst>
            <pc:docMk/>
            <pc:sldMk cId="2993848755" sldId="264"/>
            <ac:spMk id="101" creationId="{E37AE7F5-DA2A-4E41-AA9F-7ACDC9169EB2}"/>
          </ac:spMkLst>
        </pc:spChg>
        <pc:spChg chg="mod">
          <ac:chgData name="de-Jesus-Oliveira Victor-Adriel" userId="a708fc36-3c1b-42ab-b5e9-2e1fa3c6605e" providerId="ADAL" clId="{C2F7B4B9-CCB8-425C-8BDF-96C16D0BE5E4}" dt="2023-06-02T13:18:31.396" v="2415" actId="962"/>
          <ac:spMkLst>
            <pc:docMk/>
            <pc:sldMk cId="2993848755" sldId="264"/>
            <ac:spMk id="106" creationId="{2DF68E1E-0C9B-4045-A977-62CAAF5CF9E2}"/>
          </ac:spMkLst>
        </pc:spChg>
        <pc:spChg chg="mod">
          <ac:chgData name="de-Jesus-Oliveira Victor-Adriel" userId="a708fc36-3c1b-42ab-b5e9-2e1fa3c6605e" providerId="ADAL" clId="{C2F7B4B9-CCB8-425C-8BDF-96C16D0BE5E4}" dt="2023-06-02T13:18:31.396" v="2415" actId="962"/>
          <ac:spMkLst>
            <pc:docMk/>
            <pc:sldMk cId="2993848755" sldId="264"/>
            <ac:spMk id="107" creationId="{14EF4B7F-802C-4052-999E-3FF224ED88A4}"/>
          </ac:spMkLst>
        </pc:spChg>
        <pc:spChg chg="mod">
          <ac:chgData name="de-Jesus-Oliveira Victor-Adriel" userId="a708fc36-3c1b-42ab-b5e9-2e1fa3c6605e" providerId="ADAL" clId="{C2F7B4B9-CCB8-425C-8BDF-96C16D0BE5E4}" dt="2023-06-02T13:18:31.396" v="2415" actId="962"/>
          <ac:spMkLst>
            <pc:docMk/>
            <pc:sldMk cId="2993848755" sldId="264"/>
            <ac:spMk id="109" creationId="{80B0FF9A-95B3-4683-8CFD-6A44F1411E6A}"/>
          </ac:spMkLst>
        </pc:spChg>
        <pc:spChg chg="mod">
          <ac:chgData name="de-Jesus-Oliveira Victor-Adriel" userId="a708fc36-3c1b-42ab-b5e9-2e1fa3c6605e" providerId="ADAL" clId="{C2F7B4B9-CCB8-425C-8BDF-96C16D0BE5E4}" dt="2023-06-02T13:18:31.396" v="2415" actId="962"/>
          <ac:spMkLst>
            <pc:docMk/>
            <pc:sldMk cId="2993848755" sldId="264"/>
            <ac:spMk id="110" creationId="{1D8AB32E-DF12-4974-B620-22DA857ED442}"/>
          </ac:spMkLst>
        </pc:spChg>
        <pc:spChg chg="mod">
          <ac:chgData name="de-Jesus-Oliveira Victor-Adriel" userId="a708fc36-3c1b-42ab-b5e9-2e1fa3c6605e" providerId="ADAL" clId="{C2F7B4B9-CCB8-425C-8BDF-96C16D0BE5E4}" dt="2023-06-02T13:18:31.396" v="2415" actId="962"/>
          <ac:spMkLst>
            <pc:docMk/>
            <pc:sldMk cId="2993848755" sldId="264"/>
            <ac:spMk id="111" creationId="{698B78A9-B3A6-4072-87FB-88E03B420D68}"/>
          </ac:spMkLst>
        </pc:spChg>
        <pc:spChg chg="mod">
          <ac:chgData name="de-Jesus-Oliveira Victor-Adriel" userId="a708fc36-3c1b-42ab-b5e9-2e1fa3c6605e" providerId="ADAL" clId="{C2F7B4B9-CCB8-425C-8BDF-96C16D0BE5E4}" dt="2023-06-02T13:18:31.396" v="2415" actId="962"/>
          <ac:spMkLst>
            <pc:docMk/>
            <pc:sldMk cId="2993848755" sldId="264"/>
            <ac:spMk id="112" creationId="{2DBD7A55-FC40-4B50-9268-77D6F22AA8BB}"/>
          </ac:spMkLst>
        </pc:spChg>
        <pc:spChg chg="mod">
          <ac:chgData name="de-Jesus-Oliveira Victor-Adriel" userId="a708fc36-3c1b-42ab-b5e9-2e1fa3c6605e" providerId="ADAL" clId="{C2F7B4B9-CCB8-425C-8BDF-96C16D0BE5E4}" dt="2023-06-02T13:18:31.396" v="2415" actId="962"/>
          <ac:spMkLst>
            <pc:docMk/>
            <pc:sldMk cId="2993848755" sldId="264"/>
            <ac:spMk id="113" creationId="{1A4ACF69-5649-4563-A20B-457D664FA923}"/>
          </ac:spMkLst>
        </pc:spChg>
        <pc:spChg chg="mod">
          <ac:chgData name="de-Jesus-Oliveira Victor-Adriel" userId="a708fc36-3c1b-42ab-b5e9-2e1fa3c6605e" providerId="ADAL" clId="{C2F7B4B9-CCB8-425C-8BDF-96C16D0BE5E4}" dt="2023-06-02T13:18:31.396" v="2415" actId="962"/>
          <ac:spMkLst>
            <pc:docMk/>
            <pc:sldMk cId="2993848755" sldId="264"/>
            <ac:spMk id="114" creationId="{C379DE85-432B-4A87-9DBE-7C08E3A58F44}"/>
          </ac:spMkLst>
        </pc:spChg>
        <pc:spChg chg="mod">
          <ac:chgData name="de-Jesus-Oliveira Victor-Adriel" userId="a708fc36-3c1b-42ab-b5e9-2e1fa3c6605e" providerId="ADAL" clId="{C2F7B4B9-CCB8-425C-8BDF-96C16D0BE5E4}" dt="2023-06-02T13:18:31.396" v="2415" actId="962"/>
          <ac:spMkLst>
            <pc:docMk/>
            <pc:sldMk cId="2993848755" sldId="264"/>
            <ac:spMk id="115" creationId="{EFD141E5-D704-491F-AC62-8FA97148AC39}"/>
          </ac:spMkLst>
        </pc:spChg>
        <pc:spChg chg="mod">
          <ac:chgData name="de-Jesus-Oliveira Victor-Adriel" userId="a708fc36-3c1b-42ab-b5e9-2e1fa3c6605e" providerId="ADAL" clId="{C2F7B4B9-CCB8-425C-8BDF-96C16D0BE5E4}" dt="2023-06-02T13:18:31.396" v="2415" actId="962"/>
          <ac:spMkLst>
            <pc:docMk/>
            <pc:sldMk cId="2993848755" sldId="264"/>
            <ac:spMk id="116" creationId="{A9AF1BD8-7ABA-4453-B5D5-910711C4A1E6}"/>
          </ac:spMkLst>
        </pc:spChg>
        <pc:spChg chg="mod">
          <ac:chgData name="de-Jesus-Oliveira Victor-Adriel" userId="a708fc36-3c1b-42ab-b5e9-2e1fa3c6605e" providerId="ADAL" clId="{C2F7B4B9-CCB8-425C-8BDF-96C16D0BE5E4}" dt="2023-06-02T13:18:31.396" v="2415" actId="962"/>
          <ac:spMkLst>
            <pc:docMk/>
            <pc:sldMk cId="2993848755" sldId="264"/>
            <ac:spMk id="117" creationId="{432FA4B4-8C4D-4662-B3E1-FF927B17A023}"/>
          </ac:spMkLst>
        </pc:spChg>
        <pc:spChg chg="mod">
          <ac:chgData name="de-Jesus-Oliveira Victor-Adriel" userId="a708fc36-3c1b-42ab-b5e9-2e1fa3c6605e" providerId="ADAL" clId="{C2F7B4B9-CCB8-425C-8BDF-96C16D0BE5E4}" dt="2023-06-02T13:18:31.396" v="2415" actId="962"/>
          <ac:spMkLst>
            <pc:docMk/>
            <pc:sldMk cId="2993848755" sldId="264"/>
            <ac:spMk id="118" creationId="{5CD061A3-7368-4BD4-BB96-C37D155D8611}"/>
          </ac:spMkLst>
        </pc:spChg>
        <pc:spChg chg="mod">
          <ac:chgData name="de-Jesus-Oliveira Victor-Adriel" userId="a708fc36-3c1b-42ab-b5e9-2e1fa3c6605e" providerId="ADAL" clId="{C2F7B4B9-CCB8-425C-8BDF-96C16D0BE5E4}" dt="2023-06-02T13:18:31.396" v="2415" actId="962"/>
          <ac:spMkLst>
            <pc:docMk/>
            <pc:sldMk cId="2993848755" sldId="264"/>
            <ac:spMk id="119" creationId="{16E258E1-5B7D-4EF6-80D9-FFC33CEF85A4}"/>
          </ac:spMkLst>
        </pc:spChg>
        <pc:spChg chg="mod">
          <ac:chgData name="de-Jesus-Oliveira Victor-Adriel" userId="a708fc36-3c1b-42ab-b5e9-2e1fa3c6605e" providerId="ADAL" clId="{C2F7B4B9-CCB8-425C-8BDF-96C16D0BE5E4}" dt="2023-06-02T13:18:31.396" v="2415" actId="962"/>
          <ac:spMkLst>
            <pc:docMk/>
            <pc:sldMk cId="2993848755" sldId="264"/>
            <ac:spMk id="120" creationId="{98B9255E-A3E9-4027-B854-F2C1A42A3549}"/>
          </ac:spMkLst>
        </pc:spChg>
        <pc:spChg chg="mod">
          <ac:chgData name="de-Jesus-Oliveira Victor-Adriel" userId="a708fc36-3c1b-42ab-b5e9-2e1fa3c6605e" providerId="ADAL" clId="{C2F7B4B9-CCB8-425C-8BDF-96C16D0BE5E4}" dt="2023-06-02T13:18:31.396" v="2415" actId="962"/>
          <ac:spMkLst>
            <pc:docMk/>
            <pc:sldMk cId="2993848755" sldId="264"/>
            <ac:spMk id="121" creationId="{0004B46A-CD6D-4E8A-8E63-0B4F91410DB5}"/>
          </ac:spMkLst>
        </pc:spChg>
        <pc:spChg chg="mod">
          <ac:chgData name="de-Jesus-Oliveira Victor-Adriel" userId="a708fc36-3c1b-42ab-b5e9-2e1fa3c6605e" providerId="ADAL" clId="{C2F7B4B9-CCB8-425C-8BDF-96C16D0BE5E4}" dt="2023-06-02T13:18:31.396" v="2415" actId="962"/>
          <ac:spMkLst>
            <pc:docMk/>
            <pc:sldMk cId="2993848755" sldId="264"/>
            <ac:spMk id="122" creationId="{E73E7312-CE1F-4309-876E-07F14CEEADC1}"/>
          </ac:spMkLst>
        </pc:spChg>
        <pc:spChg chg="mod">
          <ac:chgData name="de-Jesus-Oliveira Victor-Adriel" userId="a708fc36-3c1b-42ab-b5e9-2e1fa3c6605e" providerId="ADAL" clId="{C2F7B4B9-CCB8-425C-8BDF-96C16D0BE5E4}" dt="2023-06-02T13:18:31.396" v="2415" actId="962"/>
          <ac:spMkLst>
            <pc:docMk/>
            <pc:sldMk cId="2993848755" sldId="264"/>
            <ac:spMk id="123" creationId="{E78C5ADF-FC12-477A-96A9-CC2E2097098F}"/>
          </ac:spMkLst>
        </pc:spChg>
        <pc:spChg chg="mod">
          <ac:chgData name="de-Jesus-Oliveira Victor-Adriel" userId="a708fc36-3c1b-42ab-b5e9-2e1fa3c6605e" providerId="ADAL" clId="{C2F7B4B9-CCB8-425C-8BDF-96C16D0BE5E4}" dt="2023-06-02T13:18:31.396" v="2415" actId="962"/>
          <ac:spMkLst>
            <pc:docMk/>
            <pc:sldMk cId="2993848755" sldId="264"/>
            <ac:spMk id="124" creationId="{630FC3FA-C88A-4301-B2B9-AADF5D5D5997}"/>
          </ac:spMkLst>
        </pc:spChg>
        <pc:spChg chg="mod">
          <ac:chgData name="de-Jesus-Oliveira Victor-Adriel" userId="a708fc36-3c1b-42ab-b5e9-2e1fa3c6605e" providerId="ADAL" clId="{C2F7B4B9-CCB8-425C-8BDF-96C16D0BE5E4}" dt="2023-06-02T13:18:31.396" v="2415" actId="962"/>
          <ac:spMkLst>
            <pc:docMk/>
            <pc:sldMk cId="2993848755" sldId="264"/>
            <ac:spMk id="127" creationId="{26F82B02-4A7D-4E16-AE24-C66740186707}"/>
          </ac:spMkLst>
        </pc:spChg>
        <pc:spChg chg="mod">
          <ac:chgData name="de-Jesus-Oliveira Victor-Adriel" userId="a708fc36-3c1b-42ab-b5e9-2e1fa3c6605e" providerId="ADAL" clId="{C2F7B4B9-CCB8-425C-8BDF-96C16D0BE5E4}" dt="2023-06-02T13:18:31.396" v="2415" actId="962"/>
          <ac:spMkLst>
            <pc:docMk/>
            <pc:sldMk cId="2993848755" sldId="264"/>
            <ac:spMk id="128" creationId="{620908A7-F203-4C6D-BC6C-4264B5051558}"/>
          </ac:spMkLst>
        </pc:spChg>
        <pc:spChg chg="mod">
          <ac:chgData name="de-Jesus-Oliveira Victor-Adriel" userId="a708fc36-3c1b-42ab-b5e9-2e1fa3c6605e" providerId="ADAL" clId="{C2F7B4B9-CCB8-425C-8BDF-96C16D0BE5E4}" dt="2023-06-02T13:18:31.396" v="2415" actId="962"/>
          <ac:spMkLst>
            <pc:docMk/>
            <pc:sldMk cId="2993848755" sldId="264"/>
            <ac:spMk id="130" creationId="{0BCC3C9E-1065-4E69-A7EB-B5784632D93D}"/>
          </ac:spMkLst>
        </pc:spChg>
        <pc:spChg chg="mod">
          <ac:chgData name="de-Jesus-Oliveira Victor-Adriel" userId="a708fc36-3c1b-42ab-b5e9-2e1fa3c6605e" providerId="ADAL" clId="{C2F7B4B9-CCB8-425C-8BDF-96C16D0BE5E4}" dt="2023-06-02T13:18:31.396" v="2415" actId="962"/>
          <ac:spMkLst>
            <pc:docMk/>
            <pc:sldMk cId="2993848755" sldId="264"/>
            <ac:spMk id="132" creationId="{EB887FCB-131E-4913-B081-B9ACAAB7407F}"/>
          </ac:spMkLst>
        </pc:spChg>
        <pc:spChg chg="mod">
          <ac:chgData name="de-Jesus-Oliveira Victor-Adriel" userId="a708fc36-3c1b-42ab-b5e9-2e1fa3c6605e" providerId="ADAL" clId="{C2F7B4B9-CCB8-425C-8BDF-96C16D0BE5E4}" dt="2023-06-02T13:18:31.396" v="2415" actId="962"/>
          <ac:spMkLst>
            <pc:docMk/>
            <pc:sldMk cId="2993848755" sldId="264"/>
            <ac:spMk id="134" creationId="{EFC1DC24-736D-4B47-850C-35D3806C3D5F}"/>
          </ac:spMkLst>
        </pc:spChg>
        <pc:spChg chg="mod">
          <ac:chgData name="de-Jesus-Oliveira Victor-Adriel" userId="a708fc36-3c1b-42ab-b5e9-2e1fa3c6605e" providerId="ADAL" clId="{C2F7B4B9-CCB8-425C-8BDF-96C16D0BE5E4}" dt="2023-06-02T13:18:31.396" v="2415" actId="962"/>
          <ac:spMkLst>
            <pc:docMk/>
            <pc:sldMk cId="2993848755" sldId="264"/>
            <ac:spMk id="136" creationId="{3BB37B00-B304-46C7-AF55-0C6EBF97B0E7}"/>
          </ac:spMkLst>
        </pc:spChg>
        <pc:spChg chg="mod">
          <ac:chgData name="de-Jesus-Oliveira Victor-Adriel" userId="a708fc36-3c1b-42ab-b5e9-2e1fa3c6605e" providerId="ADAL" clId="{C2F7B4B9-CCB8-425C-8BDF-96C16D0BE5E4}" dt="2023-06-02T13:18:31.396" v="2415" actId="962"/>
          <ac:spMkLst>
            <pc:docMk/>
            <pc:sldMk cId="2993848755" sldId="264"/>
            <ac:spMk id="137" creationId="{FA604688-1059-46F2-A3F8-9EFF3E299225}"/>
          </ac:spMkLst>
        </pc:spChg>
        <pc:spChg chg="mod">
          <ac:chgData name="de-Jesus-Oliveira Victor-Adriel" userId="a708fc36-3c1b-42ab-b5e9-2e1fa3c6605e" providerId="ADAL" clId="{C2F7B4B9-CCB8-425C-8BDF-96C16D0BE5E4}" dt="2023-06-02T13:18:31.396" v="2415" actId="962"/>
          <ac:spMkLst>
            <pc:docMk/>
            <pc:sldMk cId="2993848755" sldId="264"/>
            <ac:spMk id="138" creationId="{F16E1640-3081-4390-ABC2-11249D81AA93}"/>
          </ac:spMkLst>
        </pc:spChg>
        <pc:spChg chg="mod ord modVis">
          <ac:chgData name="de-Jesus-Oliveira Victor-Adriel" userId="a708fc36-3c1b-42ab-b5e9-2e1fa3c6605e" providerId="ADAL" clId="{C2F7B4B9-CCB8-425C-8BDF-96C16D0BE5E4}" dt="2023-06-02T13:24:00.638" v="2509" actId="33935"/>
          <ac:spMkLst>
            <pc:docMk/>
            <pc:sldMk cId="2993848755" sldId="264"/>
            <ac:spMk id="139" creationId="{7DF46593-FDC1-43BF-A1DE-F467E9DB3007}"/>
          </ac:spMkLst>
        </pc:spChg>
        <pc:picChg chg="mod">
          <ac:chgData name="de-Jesus-Oliveira Victor-Adriel" userId="a708fc36-3c1b-42ab-b5e9-2e1fa3c6605e" providerId="ADAL" clId="{C2F7B4B9-CCB8-425C-8BDF-96C16D0BE5E4}" dt="2023-06-02T13:18:31.396" v="2415" actId="962"/>
          <ac:picMkLst>
            <pc:docMk/>
            <pc:sldMk cId="2993848755" sldId="264"/>
            <ac:picMk id="9" creationId="{16CD78C9-1E84-4DBA-A8DC-40BE6DE2C962}"/>
          </ac:picMkLst>
        </pc:picChg>
        <pc:picChg chg="mod">
          <ac:chgData name="de-Jesus-Oliveira Victor-Adriel" userId="a708fc36-3c1b-42ab-b5e9-2e1fa3c6605e" providerId="ADAL" clId="{C2F7B4B9-CCB8-425C-8BDF-96C16D0BE5E4}" dt="2023-06-02T13:18:31.396" v="2415" actId="962"/>
          <ac:picMkLst>
            <pc:docMk/>
            <pc:sldMk cId="2993848755" sldId="264"/>
            <ac:picMk id="11" creationId="{B92976EE-EFFB-4701-AE43-835E84BF1B0A}"/>
          </ac:picMkLst>
        </pc:picChg>
        <pc:picChg chg="mod">
          <ac:chgData name="de-Jesus-Oliveira Victor-Adriel" userId="a708fc36-3c1b-42ab-b5e9-2e1fa3c6605e" providerId="ADAL" clId="{C2F7B4B9-CCB8-425C-8BDF-96C16D0BE5E4}" dt="2023-06-02T13:18:31.396" v="2415" actId="962"/>
          <ac:picMkLst>
            <pc:docMk/>
            <pc:sldMk cId="2993848755" sldId="264"/>
            <ac:picMk id="79" creationId="{633F33E9-4BFE-4BBE-A697-2205EA1F9CCD}"/>
          </ac:picMkLst>
        </pc:picChg>
        <pc:picChg chg="mod">
          <ac:chgData name="de-Jesus-Oliveira Victor-Adriel" userId="a708fc36-3c1b-42ab-b5e9-2e1fa3c6605e" providerId="ADAL" clId="{C2F7B4B9-CCB8-425C-8BDF-96C16D0BE5E4}" dt="2023-06-02T13:18:31.396" v="2415" actId="962"/>
          <ac:picMkLst>
            <pc:docMk/>
            <pc:sldMk cId="2993848755" sldId="264"/>
            <ac:picMk id="80" creationId="{785A806B-3870-46C8-94F7-020CB28465A8}"/>
          </ac:picMkLst>
        </pc:picChg>
        <pc:cxnChg chg="mod">
          <ac:chgData name="de-Jesus-Oliveira Victor-Adriel" userId="a708fc36-3c1b-42ab-b5e9-2e1fa3c6605e" providerId="ADAL" clId="{C2F7B4B9-CCB8-425C-8BDF-96C16D0BE5E4}" dt="2023-06-02T13:18:31.396" v="2415" actId="962"/>
          <ac:cxnSpMkLst>
            <pc:docMk/>
            <pc:sldMk cId="2993848755" sldId="264"/>
            <ac:cxnSpMk id="125" creationId="{17D8C7F3-2E50-4424-A54A-64C329B45610}"/>
          </ac:cxnSpMkLst>
        </pc:cxnChg>
        <pc:cxnChg chg="mod">
          <ac:chgData name="de-Jesus-Oliveira Victor-Adriel" userId="a708fc36-3c1b-42ab-b5e9-2e1fa3c6605e" providerId="ADAL" clId="{C2F7B4B9-CCB8-425C-8BDF-96C16D0BE5E4}" dt="2023-06-02T13:18:31.396" v="2415" actId="962"/>
          <ac:cxnSpMkLst>
            <pc:docMk/>
            <pc:sldMk cId="2993848755" sldId="264"/>
            <ac:cxnSpMk id="126" creationId="{6B455CE2-A024-4D2A-93C1-6BB981B99AB7}"/>
          </ac:cxnSpMkLst>
        </pc:cxnChg>
        <pc:cxnChg chg="mod">
          <ac:chgData name="de-Jesus-Oliveira Victor-Adriel" userId="a708fc36-3c1b-42ab-b5e9-2e1fa3c6605e" providerId="ADAL" clId="{C2F7B4B9-CCB8-425C-8BDF-96C16D0BE5E4}" dt="2023-06-02T13:18:31.396" v="2415" actId="962"/>
          <ac:cxnSpMkLst>
            <pc:docMk/>
            <pc:sldMk cId="2993848755" sldId="264"/>
            <ac:cxnSpMk id="129" creationId="{457C522E-9CA2-4274-9742-D794855919EC}"/>
          </ac:cxnSpMkLst>
        </pc:cxnChg>
        <pc:cxnChg chg="mod">
          <ac:chgData name="de-Jesus-Oliveira Victor-Adriel" userId="a708fc36-3c1b-42ab-b5e9-2e1fa3c6605e" providerId="ADAL" clId="{C2F7B4B9-CCB8-425C-8BDF-96C16D0BE5E4}" dt="2023-06-02T13:18:31.396" v="2415" actId="962"/>
          <ac:cxnSpMkLst>
            <pc:docMk/>
            <pc:sldMk cId="2993848755" sldId="264"/>
            <ac:cxnSpMk id="131" creationId="{1E371D18-D974-4917-8509-9CEF5E0D3837}"/>
          </ac:cxnSpMkLst>
        </pc:cxnChg>
        <pc:cxnChg chg="mod">
          <ac:chgData name="de-Jesus-Oliveira Victor-Adriel" userId="a708fc36-3c1b-42ab-b5e9-2e1fa3c6605e" providerId="ADAL" clId="{C2F7B4B9-CCB8-425C-8BDF-96C16D0BE5E4}" dt="2023-06-02T13:18:31.396" v="2415" actId="962"/>
          <ac:cxnSpMkLst>
            <pc:docMk/>
            <pc:sldMk cId="2993848755" sldId="264"/>
            <ac:cxnSpMk id="133" creationId="{E108C8AB-65CE-4DDC-B5C6-A40B1735097E}"/>
          </ac:cxnSpMkLst>
        </pc:cxnChg>
        <pc:cxnChg chg="mod">
          <ac:chgData name="de-Jesus-Oliveira Victor-Adriel" userId="a708fc36-3c1b-42ab-b5e9-2e1fa3c6605e" providerId="ADAL" clId="{C2F7B4B9-CCB8-425C-8BDF-96C16D0BE5E4}" dt="2023-06-02T13:18:31.396" v="2415" actId="962"/>
          <ac:cxnSpMkLst>
            <pc:docMk/>
            <pc:sldMk cId="2993848755" sldId="264"/>
            <ac:cxnSpMk id="135" creationId="{9667EC51-0A36-47B5-A716-75B8BC8D9846}"/>
          </ac:cxnSpMkLst>
        </pc:cxnChg>
      </pc:sldChg>
      <pc:sldChg chg="modSp del mod">
        <pc:chgData name="de-Jesus-Oliveira Victor-Adriel" userId="a708fc36-3c1b-42ab-b5e9-2e1fa3c6605e" providerId="ADAL" clId="{C2F7B4B9-CCB8-425C-8BDF-96C16D0BE5E4}" dt="2023-06-02T08:49:24.961" v="2150" actId="47"/>
        <pc:sldMkLst>
          <pc:docMk/>
          <pc:sldMk cId="2988456279" sldId="265"/>
        </pc:sldMkLst>
        <pc:spChg chg="mod">
          <ac:chgData name="de-Jesus-Oliveira Victor-Adriel" userId="a708fc36-3c1b-42ab-b5e9-2e1fa3c6605e" providerId="ADAL" clId="{C2F7B4B9-CCB8-425C-8BDF-96C16D0BE5E4}" dt="2023-05-28T14:01:21.597" v="28" actId="20577"/>
          <ac:spMkLst>
            <pc:docMk/>
            <pc:sldMk cId="2988456279" sldId="265"/>
            <ac:spMk id="4" creationId="{82B15DD6-0713-4687-9E23-12B35F8AE7CE}"/>
          </ac:spMkLst>
        </pc:spChg>
      </pc:sldChg>
      <pc:sldChg chg="addSp delSp modSp mod">
        <pc:chgData name="de-Jesus-Oliveira Victor-Adriel" userId="a708fc36-3c1b-42ab-b5e9-2e1fa3c6605e" providerId="ADAL" clId="{C2F7B4B9-CCB8-425C-8BDF-96C16D0BE5E4}" dt="2023-06-02T13:27:50.805" v="2528" actId="33553"/>
        <pc:sldMkLst>
          <pc:docMk/>
          <pc:sldMk cId="1717017816" sldId="266"/>
        </pc:sldMkLst>
        <pc:spChg chg="mod">
          <ac:chgData name="de-Jesus-Oliveira Victor-Adriel" userId="a708fc36-3c1b-42ab-b5e9-2e1fa3c6605e" providerId="ADAL" clId="{C2F7B4B9-CCB8-425C-8BDF-96C16D0BE5E4}" dt="2023-05-28T14:09:19.992" v="400" actId="20577"/>
          <ac:spMkLst>
            <pc:docMk/>
            <pc:sldMk cId="1717017816" sldId="266"/>
            <ac:spMk id="2" creationId="{36F7C832-7D7F-40CB-9479-79BC46A793B9}"/>
          </ac:spMkLst>
        </pc:spChg>
        <pc:spChg chg="add del mod">
          <ac:chgData name="de-Jesus-Oliveira Victor-Adriel" userId="a708fc36-3c1b-42ab-b5e9-2e1fa3c6605e" providerId="ADAL" clId="{C2F7B4B9-CCB8-425C-8BDF-96C16D0BE5E4}" dt="2023-06-02T13:27:24.140" v="2526" actId="20577"/>
          <ac:spMkLst>
            <pc:docMk/>
            <pc:sldMk cId="1717017816" sldId="266"/>
            <ac:spMk id="3" creationId="{12D9A391-932A-DEB8-9903-DB847699913C}"/>
          </ac:spMkLst>
        </pc:spChg>
        <pc:spChg chg="mod">
          <ac:chgData name="de-Jesus-Oliveira Victor-Adriel" userId="a708fc36-3c1b-42ab-b5e9-2e1fa3c6605e" providerId="ADAL" clId="{C2F7B4B9-CCB8-425C-8BDF-96C16D0BE5E4}" dt="2023-06-02T13:27:50.805" v="2528" actId="33553"/>
          <ac:spMkLst>
            <pc:docMk/>
            <pc:sldMk cId="1717017816" sldId="266"/>
            <ac:spMk id="5" creationId="{09E127AA-6DED-AD03-C850-0835DD3B9F67}"/>
          </ac:spMkLst>
        </pc:spChg>
        <pc:picChg chg="mod">
          <ac:chgData name="de-Jesus-Oliveira Victor-Adriel" userId="a708fc36-3c1b-42ab-b5e9-2e1fa3c6605e" providerId="ADAL" clId="{C2F7B4B9-CCB8-425C-8BDF-96C16D0BE5E4}" dt="2023-06-02T08:49:45.250" v="2152" actId="962"/>
          <ac:picMkLst>
            <pc:docMk/>
            <pc:sldMk cId="1717017816" sldId="266"/>
            <ac:picMk id="4" creationId="{2EB10971-A7A0-4F60-8D4A-4B8950F4D157}"/>
          </ac:picMkLst>
        </pc:picChg>
        <pc:picChg chg="mod">
          <ac:chgData name="de-Jesus-Oliveira Victor-Adriel" userId="a708fc36-3c1b-42ab-b5e9-2e1fa3c6605e" providerId="ADAL" clId="{C2F7B4B9-CCB8-425C-8BDF-96C16D0BE5E4}" dt="2023-06-02T08:49:47.208" v="2153" actId="962"/>
          <ac:picMkLst>
            <pc:docMk/>
            <pc:sldMk cId="1717017816" sldId="266"/>
            <ac:picMk id="7" creationId="{C6D0229E-49AB-DA8F-D45A-6A75E3427651}"/>
          </ac:picMkLst>
        </pc:picChg>
      </pc:sldChg>
      <pc:sldChg chg="modSp mod">
        <pc:chgData name="de-Jesus-Oliveira Victor-Adriel" userId="a708fc36-3c1b-42ab-b5e9-2e1fa3c6605e" providerId="ADAL" clId="{C2F7B4B9-CCB8-425C-8BDF-96C16D0BE5E4}" dt="2023-06-02T13:27:57.869" v="2529" actId="33553"/>
        <pc:sldMkLst>
          <pc:docMk/>
          <pc:sldMk cId="171183961" sldId="267"/>
        </pc:sldMkLst>
        <pc:spChg chg="mod">
          <ac:chgData name="de-Jesus-Oliveira Victor-Adriel" userId="a708fc36-3c1b-42ab-b5e9-2e1fa3c6605e" providerId="ADAL" clId="{C2F7B4B9-CCB8-425C-8BDF-96C16D0BE5E4}" dt="2023-06-02T13:27:29.981" v="2527" actId="33553"/>
          <ac:spMkLst>
            <pc:docMk/>
            <pc:sldMk cId="171183961" sldId="267"/>
            <ac:spMk id="2" creationId="{36F7C832-7D7F-40CB-9479-79BC46A793B9}"/>
          </ac:spMkLst>
        </pc:spChg>
        <pc:spChg chg="mod">
          <ac:chgData name="de-Jesus-Oliveira Victor-Adriel" userId="a708fc36-3c1b-42ab-b5e9-2e1fa3c6605e" providerId="ADAL" clId="{C2F7B4B9-CCB8-425C-8BDF-96C16D0BE5E4}" dt="2023-06-02T13:27:57.869" v="2529" actId="33553"/>
          <ac:spMkLst>
            <pc:docMk/>
            <pc:sldMk cId="171183961" sldId="267"/>
            <ac:spMk id="3" creationId="{7D4C175C-6EE5-31C1-53D5-E28932057905}"/>
          </ac:spMkLst>
        </pc:spChg>
      </pc:sldChg>
      <pc:sldChg chg="modSp mod">
        <pc:chgData name="de-Jesus-Oliveira Victor-Adriel" userId="a708fc36-3c1b-42ab-b5e9-2e1fa3c6605e" providerId="ADAL" clId="{C2F7B4B9-CCB8-425C-8BDF-96C16D0BE5E4}" dt="2023-06-02T13:26:33.689" v="2516" actId="33553"/>
        <pc:sldMkLst>
          <pc:docMk/>
          <pc:sldMk cId="3797596492" sldId="268"/>
        </pc:sldMkLst>
        <pc:spChg chg="mod">
          <ac:chgData name="de-Jesus-Oliveira Victor-Adriel" userId="a708fc36-3c1b-42ab-b5e9-2e1fa3c6605e" providerId="ADAL" clId="{C2F7B4B9-CCB8-425C-8BDF-96C16D0BE5E4}" dt="2023-06-02T13:16:31.107" v="2388" actId="962"/>
          <ac:spMkLst>
            <pc:docMk/>
            <pc:sldMk cId="3797596492" sldId="268"/>
            <ac:spMk id="2" creationId="{A1CCEABA-0FB8-48DD-ADCE-6F844E6EA882}"/>
          </ac:spMkLst>
        </pc:spChg>
        <pc:spChg chg="mod">
          <ac:chgData name="de-Jesus-Oliveira Victor-Adriel" userId="a708fc36-3c1b-42ab-b5e9-2e1fa3c6605e" providerId="ADAL" clId="{C2F7B4B9-CCB8-425C-8BDF-96C16D0BE5E4}" dt="2023-06-02T13:16:28.641" v="2387" actId="962"/>
          <ac:spMkLst>
            <pc:docMk/>
            <pc:sldMk cId="3797596492" sldId="268"/>
            <ac:spMk id="3" creationId="{2C4F3862-0D7F-40B3-88A9-A039C75F39E3}"/>
          </ac:spMkLst>
        </pc:spChg>
        <pc:spChg chg="mod">
          <ac:chgData name="de-Jesus-Oliveira Victor-Adriel" userId="a708fc36-3c1b-42ab-b5e9-2e1fa3c6605e" providerId="ADAL" clId="{C2F7B4B9-CCB8-425C-8BDF-96C16D0BE5E4}" dt="2023-06-02T13:26:33.689" v="2516" actId="33553"/>
          <ac:spMkLst>
            <pc:docMk/>
            <pc:sldMk cId="3797596492" sldId="268"/>
            <ac:spMk id="4" creationId="{8DABCB7B-6D55-0CD3-673B-28C9F565B72F}"/>
          </ac:spMkLst>
        </pc:spChg>
        <pc:spChg chg="mod modVis">
          <ac:chgData name="de-Jesus-Oliveira Victor-Adriel" userId="a708fc36-3c1b-42ab-b5e9-2e1fa3c6605e" providerId="ADAL" clId="{C2F7B4B9-CCB8-425C-8BDF-96C16D0BE5E4}" dt="2023-06-02T13:23:36.162" v="2504" actId="14429"/>
          <ac:spMkLst>
            <pc:docMk/>
            <pc:sldMk cId="3797596492" sldId="268"/>
            <ac:spMk id="6" creationId="{9D32CC47-A940-4747-B4BE-919688BB5901}"/>
          </ac:spMkLst>
        </pc:spChg>
      </pc:sldChg>
      <pc:sldChg chg="modSp mod">
        <pc:chgData name="de-Jesus-Oliveira Victor-Adriel" userId="a708fc36-3c1b-42ab-b5e9-2e1fa3c6605e" providerId="ADAL" clId="{C2F7B4B9-CCB8-425C-8BDF-96C16D0BE5E4}" dt="2023-06-02T13:26:40.950" v="2518" actId="33553"/>
        <pc:sldMkLst>
          <pc:docMk/>
          <pc:sldMk cId="339145208" sldId="269"/>
        </pc:sldMkLst>
        <pc:spChg chg="mod">
          <ac:chgData name="de-Jesus-Oliveira Victor-Adriel" userId="a708fc36-3c1b-42ab-b5e9-2e1fa3c6605e" providerId="ADAL" clId="{C2F7B4B9-CCB8-425C-8BDF-96C16D0BE5E4}" dt="2023-06-02T13:26:40.950" v="2518" actId="33553"/>
          <ac:spMkLst>
            <pc:docMk/>
            <pc:sldMk cId="339145208" sldId="269"/>
            <ac:spMk id="4" creationId="{4F72B24B-D04F-34B4-EA92-BF7EC8075FED}"/>
          </ac:spMkLst>
        </pc:spChg>
        <pc:spChg chg="mod">
          <ac:chgData name="de-Jesus-Oliveira Victor-Adriel" userId="a708fc36-3c1b-42ab-b5e9-2e1fa3c6605e" providerId="ADAL" clId="{C2F7B4B9-CCB8-425C-8BDF-96C16D0BE5E4}" dt="2023-06-02T13:20:37.931" v="2427" actId="962"/>
          <ac:spMkLst>
            <pc:docMk/>
            <pc:sldMk cId="339145208" sldId="269"/>
            <ac:spMk id="6" creationId="{7CE1DB2F-7713-EEAB-AD6F-01E41EBC3D52}"/>
          </ac:spMkLst>
        </pc:spChg>
        <pc:spChg chg="mod">
          <ac:chgData name="de-Jesus-Oliveira Victor-Adriel" userId="a708fc36-3c1b-42ab-b5e9-2e1fa3c6605e" providerId="ADAL" clId="{C2F7B4B9-CCB8-425C-8BDF-96C16D0BE5E4}" dt="2023-06-02T13:20:37.931" v="2427" actId="962"/>
          <ac:spMkLst>
            <pc:docMk/>
            <pc:sldMk cId="339145208" sldId="269"/>
            <ac:spMk id="8" creationId="{83C32E28-9629-5AE5-9D7D-5D0297A7BE6C}"/>
          </ac:spMkLst>
        </pc:spChg>
        <pc:spChg chg="mod">
          <ac:chgData name="de-Jesus-Oliveira Victor-Adriel" userId="a708fc36-3c1b-42ab-b5e9-2e1fa3c6605e" providerId="ADAL" clId="{C2F7B4B9-CCB8-425C-8BDF-96C16D0BE5E4}" dt="2023-06-02T13:20:37.931" v="2427" actId="962"/>
          <ac:spMkLst>
            <pc:docMk/>
            <pc:sldMk cId="339145208" sldId="269"/>
            <ac:spMk id="9" creationId="{32C7BFEB-35B4-45F9-8B45-DE09AB980A3E}"/>
          </ac:spMkLst>
        </pc:spChg>
        <pc:spChg chg="mod">
          <ac:chgData name="de-Jesus-Oliveira Victor-Adriel" userId="a708fc36-3c1b-42ab-b5e9-2e1fa3c6605e" providerId="ADAL" clId="{C2F7B4B9-CCB8-425C-8BDF-96C16D0BE5E4}" dt="2023-06-02T13:20:37.931" v="2427" actId="962"/>
          <ac:spMkLst>
            <pc:docMk/>
            <pc:sldMk cId="339145208" sldId="269"/>
            <ac:spMk id="11" creationId="{4A558756-E622-4BFD-BCDE-DB242659C27B}"/>
          </ac:spMkLst>
        </pc:spChg>
        <pc:spChg chg="mod ord modVis">
          <ac:chgData name="de-Jesus-Oliveira Victor-Adriel" userId="a708fc36-3c1b-42ab-b5e9-2e1fa3c6605e" providerId="ADAL" clId="{C2F7B4B9-CCB8-425C-8BDF-96C16D0BE5E4}" dt="2023-06-02T13:20:42.143" v="2428" actId="33935"/>
          <ac:spMkLst>
            <pc:docMk/>
            <pc:sldMk cId="339145208" sldId="269"/>
            <ac:spMk id="12" creationId="{25F31733-B6C2-A677-D797-F194419C2693}"/>
          </ac:spMkLst>
        </pc:spChg>
        <pc:spChg chg="mod">
          <ac:chgData name="de-Jesus-Oliveira Victor-Adriel" userId="a708fc36-3c1b-42ab-b5e9-2e1fa3c6605e" providerId="ADAL" clId="{C2F7B4B9-CCB8-425C-8BDF-96C16D0BE5E4}" dt="2023-06-02T13:20:37.931" v="2427" actId="962"/>
          <ac:spMkLst>
            <pc:docMk/>
            <pc:sldMk cId="339145208" sldId="269"/>
            <ac:spMk id="14" creationId="{4CA8A83C-9ABB-4B17-B735-341303AFD6C7}"/>
          </ac:spMkLst>
        </pc:spChg>
        <pc:spChg chg="mod">
          <ac:chgData name="de-Jesus-Oliveira Victor-Adriel" userId="a708fc36-3c1b-42ab-b5e9-2e1fa3c6605e" providerId="ADAL" clId="{C2F7B4B9-CCB8-425C-8BDF-96C16D0BE5E4}" dt="2023-06-02T13:20:37.931" v="2427" actId="962"/>
          <ac:spMkLst>
            <pc:docMk/>
            <pc:sldMk cId="339145208" sldId="269"/>
            <ac:spMk id="15" creationId="{46CF4C3F-3649-4A82-987C-790660E86AD1}"/>
          </ac:spMkLst>
        </pc:spChg>
        <pc:spChg chg="mod">
          <ac:chgData name="de-Jesus-Oliveira Victor-Adriel" userId="a708fc36-3c1b-42ab-b5e9-2e1fa3c6605e" providerId="ADAL" clId="{C2F7B4B9-CCB8-425C-8BDF-96C16D0BE5E4}" dt="2023-06-02T13:20:37.931" v="2427" actId="962"/>
          <ac:spMkLst>
            <pc:docMk/>
            <pc:sldMk cId="339145208" sldId="269"/>
            <ac:spMk id="16" creationId="{93B7CD86-A1C9-4CC6-8E51-64A9BBF89F6A}"/>
          </ac:spMkLst>
        </pc:spChg>
        <pc:spChg chg="mod ord modVis">
          <ac:chgData name="de-Jesus-Oliveira Victor-Adriel" userId="a708fc36-3c1b-42ab-b5e9-2e1fa3c6605e" providerId="ADAL" clId="{C2F7B4B9-CCB8-425C-8BDF-96C16D0BE5E4}" dt="2023-06-02T13:20:42.143" v="2428" actId="33935"/>
          <ac:spMkLst>
            <pc:docMk/>
            <pc:sldMk cId="339145208" sldId="269"/>
            <ac:spMk id="27" creationId="{CC683AFD-4183-4973-BBF7-9CB54E09061E}"/>
          </ac:spMkLst>
        </pc:spChg>
        <pc:spChg chg="mod">
          <ac:chgData name="de-Jesus-Oliveira Victor-Adriel" userId="a708fc36-3c1b-42ab-b5e9-2e1fa3c6605e" providerId="ADAL" clId="{C2F7B4B9-CCB8-425C-8BDF-96C16D0BE5E4}" dt="2023-06-02T13:20:37.931" v="2427" actId="962"/>
          <ac:spMkLst>
            <pc:docMk/>
            <pc:sldMk cId="339145208" sldId="269"/>
            <ac:spMk id="29" creationId="{5766EFFC-A054-4112-A391-8532A573AD6E}"/>
          </ac:spMkLst>
        </pc:spChg>
        <pc:spChg chg="mod ord modVis">
          <ac:chgData name="de-Jesus-Oliveira Victor-Adriel" userId="a708fc36-3c1b-42ab-b5e9-2e1fa3c6605e" providerId="ADAL" clId="{C2F7B4B9-CCB8-425C-8BDF-96C16D0BE5E4}" dt="2023-06-02T13:20:42.143" v="2428" actId="33935"/>
          <ac:spMkLst>
            <pc:docMk/>
            <pc:sldMk cId="339145208" sldId="269"/>
            <ac:spMk id="34" creationId="{A74BA091-A396-422F-B494-2CDE50A6B047}"/>
          </ac:spMkLst>
        </pc:spChg>
        <pc:spChg chg="mod ord modVis">
          <ac:chgData name="de-Jesus-Oliveira Victor-Adriel" userId="a708fc36-3c1b-42ab-b5e9-2e1fa3c6605e" providerId="ADAL" clId="{C2F7B4B9-CCB8-425C-8BDF-96C16D0BE5E4}" dt="2023-06-02T13:20:42.143" v="2428" actId="33935"/>
          <ac:spMkLst>
            <pc:docMk/>
            <pc:sldMk cId="339145208" sldId="269"/>
            <ac:spMk id="35" creationId="{8AA32A4E-C8B4-40BC-B1F2-FFFE3C4BBAC2}"/>
          </ac:spMkLst>
        </pc:spChg>
        <pc:spChg chg="mod">
          <ac:chgData name="de-Jesus-Oliveira Victor-Adriel" userId="a708fc36-3c1b-42ab-b5e9-2e1fa3c6605e" providerId="ADAL" clId="{C2F7B4B9-CCB8-425C-8BDF-96C16D0BE5E4}" dt="2023-06-02T13:20:37.931" v="2427" actId="962"/>
          <ac:spMkLst>
            <pc:docMk/>
            <pc:sldMk cId="339145208" sldId="269"/>
            <ac:spMk id="36" creationId="{7DD63EA2-E175-4A4A-9E66-B30031536713}"/>
          </ac:spMkLst>
        </pc:spChg>
        <pc:spChg chg="mod">
          <ac:chgData name="de-Jesus-Oliveira Victor-Adriel" userId="a708fc36-3c1b-42ab-b5e9-2e1fa3c6605e" providerId="ADAL" clId="{C2F7B4B9-CCB8-425C-8BDF-96C16D0BE5E4}" dt="2023-06-02T13:20:37.931" v="2427" actId="962"/>
          <ac:spMkLst>
            <pc:docMk/>
            <pc:sldMk cId="339145208" sldId="269"/>
            <ac:spMk id="37" creationId="{635AC02F-1B09-44C4-8A3C-2A8F5AF2FF58}"/>
          </ac:spMkLst>
        </pc:spChg>
        <pc:spChg chg="mod">
          <ac:chgData name="de-Jesus-Oliveira Victor-Adriel" userId="a708fc36-3c1b-42ab-b5e9-2e1fa3c6605e" providerId="ADAL" clId="{C2F7B4B9-CCB8-425C-8BDF-96C16D0BE5E4}" dt="2023-06-02T13:20:37.931" v="2427" actId="962"/>
          <ac:spMkLst>
            <pc:docMk/>
            <pc:sldMk cId="339145208" sldId="269"/>
            <ac:spMk id="38" creationId="{4692AC80-01F2-40DF-AC3D-6AB0FEE2F30C}"/>
          </ac:spMkLst>
        </pc:spChg>
        <pc:spChg chg="mod">
          <ac:chgData name="de-Jesus-Oliveira Victor-Adriel" userId="a708fc36-3c1b-42ab-b5e9-2e1fa3c6605e" providerId="ADAL" clId="{C2F7B4B9-CCB8-425C-8BDF-96C16D0BE5E4}" dt="2023-06-02T13:20:37.931" v="2427" actId="962"/>
          <ac:spMkLst>
            <pc:docMk/>
            <pc:sldMk cId="339145208" sldId="269"/>
            <ac:spMk id="39" creationId="{5004C57D-4772-46A4-991E-3AEE902DA708}"/>
          </ac:spMkLst>
        </pc:spChg>
        <pc:spChg chg="mod">
          <ac:chgData name="de-Jesus-Oliveira Victor-Adriel" userId="a708fc36-3c1b-42ab-b5e9-2e1fa3c6605e" providerId="ADAL" clId="{C2F7B4B9-CCB8-425C-8BDF-96C16D0BE5E4}" dt="2023-06-02T13:20:37.931" v="2427" actId="962"/>
          <ac:spMkLst>
            <pc:docMk/>
            <pc:sldMk cId="339145208" sldId="269"/>
            <ac:spMk id="40" creationId="{E0BB61E7-BF72-47F7-945A-790E3BA6E7F9}"/>
          </ac:spMkLst>
        </pc:spChg>
        <pc:spChg chg="mod">
          <ac:chgData name="de-Jesus-Oliveira Victor-Adriel" userId="a708fc36-3c1b-42ab-b5e9-2e1fa3c6605e" providerId="ADAL" clId="{C2F7B4B9-CCB8-425C-8BDF-96C16D0BE5E4}" dt="2023-06-02T13:20:37.931" v="2427" actId="962"/>
          <ac:spMkLst>
            <pc:docMk/>
            <pc:sldMk cId="339145208" sldId="269"/>
            <ac:spMk id="41" creationId="{CAE237E4-1834-4D97-BD07-450F3072757D}"/>
          </ac:spMkLst>
        </pc:spChg>
        <pc:spChg chg="mod">
          <ac:chgData name="de-Jesus-Oliveira Victor-Adriel" userId="a708fc36-3c1b-42ab-b5e9-2e1fa3c6605e" providerId="ADAL" clId="{C2F7B4B9-CCB8-425C-8BDF-96C16D0BE5E4}" dt="2023-06-02T13:20:37.931" v="2427" actId="962"/>
          <ac:spMkLst>
            <pc:docMk/>
            <pc:sldMk cId="339145208" sldId="269"/>
            <ac:spMk id="42" creationId="{50D75A4A-6C08-477B-A57E-2B8B3A0296A6}"/>
          </ac:spMkLst>
        </pc:spChg>
        <pc:spChg chg="mod">
          <ac:chgData name="de-Jesus-Oliveira Victor-Adriel" userId="a708fc36-3c1b-42ab-b5e9-2e1fa3c6605e" providerId="ADAL" clId="{C2F7B4B9-CCB8-425C-8BDF-96C16D0BE5E4}" dt="2023-06-02T13:20:37.931" v="2427" actId="962"/>
          <ac:spMkLst>
            <pc:docMk/>
            <pc:sldMk cId="339145208" sldId="269"/>
            <ac:spMk id="43" creationId="{19CE3752-B6C4-40AF-A4EF-F082E48A835F}"/>
          </ac:spMkLst>
        </pc:spChg>
        <pc:spChg chg="mod">
          <ac:chgData name="de-Jesus-Oliveira Victor-Adriel" userId="a708fc36-3c1b-42ab-b5e9-2e1fa3c6605e" providerId="ADAL" clId="{C2F7B4B9-CCB8-425C-8BDF-96C16D0BE5E4}" dt="2023-06-02T13:20:37.931" v="2427" actId="962"/>
          <ac:spMkLst>
            <pc:docMk/>
            <pc:sldMk cId="339145208" sldId="269"/>
            <ac:spMk id="44" creationId="{65109DBE-863D-46FA-AEA5-8039E0D22E2E}"/>
          </ac:spMkLst>
        </pc:spChg>
        <pc:spChg chg="mod">
          <ac:chgData name="de-Jesus-Oliveira Victor-Adriel" userId="a708fc36-3c1b-42ab-b5e9-2e1fa3c6605e" providerId="ADAL" clId="{C2F7B4B9-CCB8-425C-8BDF-96C16D0BE5E4}" dt="2023-06-02T13:20:37.931" v="2427" actId="962"/>
          <ac:spMkLst>
            <pc:docMk/>
            <pc:sldMk cId="339145208" sldId="269"/>
            <ac:spMk id="45" creationId="{7D5AD129-5EE8-459D-A6E6-73A6D5BF8FE4}"/>
          </ac:spMkLst>
        </pc:spChg>
        <pc:spChg chg="mod">
          <ac:chgData name="de-Jesus-Oliveira Victor-Adriel" userId="a708fc36-3c1b-42ab-b5e9-2e1fa3c6605e" providerId="ADAL" clId="{C2F7B4B9-CCB8-425C-8BDF-96C16D0BE5E4}" dt="2023-06-02T13:20:37.931" v="2427" actId="962"/>
          <ac:spMkLst>
            <pc:docMk/>
            <pc:sldMk cId="339145208" sldId="269"/>
            <ac:spMk id="47" creationId="{512457DB-B2B6-4D54-906C-35AD7E4D2583}"/>
          </ac:spMkLst>
        </pc:spChg>
        <pc:spChg chg="mod">
          <ac:chgData name="de-Jesus-Oliveira Victor-Adriel" userId="a708fc36-3c1b-42ab-b5e9-2e1fa3c6605e" providerId="ADAL" clId="{C2F7B4B9-CCB8-425C-8BDF-96C16D0BE5E4}" dt="2023-06-02T13:20:37.931" v="2427" actId="962"/>
          <ac:spMkLst>
            <pc:docMk/>
            <pc:sldMk cId="339145208" sldId="269"/>
            <ac:spMk id="48" creationId="{913119D9-AC1F-48EA-81DB-E22E969C74AF}"/>
          </ac:spMkLst>
        </pc:spChg>
        <pc:spChg chg="mod">
          <ac:chgData name="de-Jesus-Oliveira Victor-Adriel" userId="a708fc36-3c1b-42ab-b5e9-2e1fa3c6605e" providerId="ADAL" clId="{C2F7B4B9-CCB8-425C-8BDF-96C16D0BE5E4}" dt="2023-06-02T13:20:37.931" v="2427" actId="962"/>
          <ac:spMkLst>
            <pc:docMk/>
            <pc:sldMk cId="339145208" sldId="269"/>
            <ac:spMk id="49" creationId="{85D866BB-5776-4804-AABA-A7E0B4F66035}"/>
          </ac:spMkLst>
        </pc:spChg>
        <pc:spChg chg="mod">
          <ac:chgData name="de-Jesus-Oliveira Victor-Adriel" userId="a708fc36-3c1b-42ab-b5e9-2e1fa3c6605e" providerId="ADAL" clId="{C2F7B4B9-CCB8-425C-8BDF-96C16D0BE5E4}" dt="2023-06-02T13:20:37.931" v="2427" actId="962"/>
          <ac:spMkLst>
            <pc:docMk/>
            <pc:sldMk cId="339145208" sldId="269"/>
            <ac:spMk id="50" creationId="{EC6140F5-80FF-45F0-A011-25F8D484F512}"/>
          </ac:spMkLst>
        </pc:spChg>
        <pc:spChg chg="mod">
          <ac:chgData name="de-Jesus-Oliveira Victor-Adriel" userId="a708fc36-3c1b-42ab-b5e9-2e1fa3c6605e" providerId="ADAL" clId="{C2F7B4B9-CCB8-425C-8BDF-96C16D0BE5E4}" dt="2023-06-02T13:20:37.931" v="2427" actId="962"/>
          <ac:spMkLst>
            <pc:docMk/>
            <pc:sldMk cId="339145208" sldId="269"/>
            <ac:spMk id="51" creationId="{D5EEA670-A21A-474F-9581-9C7AB7E39B37}"/>
          </ac:spMkLst>
        </pc:spChg>
        <pc:spChg chg="mod">
          <ac:chgData name="de-Jesus-Oliveira Victor-Adriel" userId="a708fc36-3c1b-42ab-b5e9-2e1fa3c6605e" providerId="ADAL" clId="{C2F7B4B9-CCB8-425C-8BDF-96C16D0BE5E4}" dt="2023-06-02T13:20:37.931" v="2427" actId="962"/>
          <ac:spMkLst>
            <pc:docMk/>
            <pc:sldMk cId="339145208" sldId="269"/>
            <ac:spMk id="52" creationId="{D5FBC87C-5524-41D0-B185-6A728F41A5BF}"/>
          </ac:spMkLst>
        </pc:spChg>
        <pc:spChg chg="mod">
          <ac:chgData name="de-Jesus-Oliveira Victor-Adriel" userId="a708fc36-3c1b-42ab-b5e9-2e1fa3c6605e" providerId="ADAL" clId="{C2F7B4B9-CCB8-425C-8BDF-96C16D0BE5E4}" dt="2023-06-02T13:20:37.931" v="2427" actId="962"/>
          <ac:spMkLst>
            <pc:docMk/>
            <pc:sldMk cId="339145208" sldId="269"/>
            <ac:spMk id="53" creationId="{0CBC6E1D-22CB-43C4-A4F8-3394E9C47CBE}"/>
          </ac:spMkLst>
        </pc:spChg>
        <pc:spChg chg="mod">
          <ac:chgData name="de-Jesus-Oliveira Victor-Adriel" userId="a708fc36-3c1b-42ab-b5e9-2e1fa3c6605e" providerId="ADAL" clId="{C2F7B4B9-CCB8-425C-8BDF-96C16D0BE5E4}" dt="2023-06-02T13:20:37.931" v="2427" actId="962"/>
          <ac:spMkLst>
            <pc:docMk/>
            <pc:sldMk cId="339145208" sldId="269"/>
            <ac:spMk id="55" creationId="{B7FB0D11-BBCF-4BE7-ACBA-C5EEB1C900C8}"/>
          </ac:spMkLst>
        </pc:spChg>
        <pc:spChg chg="mod">
          <ac:chgData name="de-Jesus-Oliveira Victor-Adriel" userId="a708fc36-3c1b-42ab-b5e9-2e1fa3c6605e" providerId="ADAL" clId="{C2F7B4B9-CCB8-425C-8BDF-96C16D0BE5E4}" dt="2023-06-02T13:20:37.931" v="2427" actId="962"/>
          <ac:spMkLst>
            <pc:docMk/>
            <pc:sldMk cId="339145208" sldId="269"/>
            <ac:spMk id="56" creationId="{11036FD4-4C2B-491E-9FBE-E6B1C9CC25F2}"/>
          </ac:spMkLst>
        </pc:spChg>
        <pc:spChg chg="mod">
          <ac:chgData name="de-Jesus-Oliveira Victor-Adriel" userId="a708fc36-3c1b-42ab-b5e9-2e1fa3c6605e" providerId="ADAL" clId="{C2F7B4B9-CCB8-425C-8BDF-96C16D0BE5E4}" dt="2023-06-02T13:20:37.931" v="2427" actId="962"/>
          <ac:spMkLst>
            <pc:docMk/>
            <pc:sldMk cId="339145208" sldId="269"/>
            <ac:spMk id="57" creationId="{0E68117D-58BD-4524-8D79-A63E41F3C4C7}"/>
          </ac:spMkLst>
        </pc:spChg>
        <pc:spChg chg="mod">
          <ac:chgData name="de-Jesus-Oliveira Victor-Adriel" userId="a708fc36-3c1b-42ab-b5e9-2e1fa3c6605e" providerId="ADAL" clId="{C2F7B4B9-CCB8-425C-8BDF-96C16D0BE5E4}" dt="2023-06-02T13:20:37.931" v="2427" actId="962"/>
          <ac:spMkLst>
            <pc:docMk/>
            <pc:sldMk cId="339145208" sldId="269"/>
            <ac:spMk id="58" creationId="{D45ABC11-BBC8-474D-88FE-0526E60DB289}"/>
          </ac:spMkLst>
        </pc:spChg>
        <pc:spChg chg="mod">
          <ac:chgData name="de-Jesus-Oliveira Victor-Adriel" userId="a708fc36-3c1b-42ab-b5e9-2e1fa3c6605e" providerId="ADAL" clId="{C2F7B4B9-CCB8-425C-8BDF-96C16D0BE5E4}" dt="2023-06-02T13:20:37.931" v="2427" actId="962"/>
          <ac:spMkLst>
            <pc:docMk/>
            <pc:sldMk cId="339145208" sldId="269"/>
            <ac:spMk id="59" creationId="{F30DEAED-F1A0-4820-A7E7-A73C4EBF6645}"/>
          </ac:spMkLst>
        </pc:spChg>
        <pc:spChg chg="mod">
          <ac:chgData name="de-Jesus-Oliveira Victor-Adriel" userId="a708fc36-3c1b-42ab-b5e9-2e1fa3c6605e" providerId="ADAL" clId="{C2F7B4B9-CCB8-425C-8BDF-96C16D0BE5E4}" dt="2023-06-02T13:20:37.931" v="2427" actId="962"/>
          <ac:spMkLst>
            <pc:docMk/>
            <pc:sldMk cId="339145208" sldId="269"/>
            <ac:spMk id="60" creationId="{71465F51-7636-4A6B-B511-91E67E74C527}"/>
          </ac:spMkLst>
        </pc:spChg>
        <pc:spChg chg="mod">
          <ac:chgData name="de-Jesus-Oliveira Victor-Adriel" userId="a708fc36-3c1b-42ab-b5e9-2e1fa3c6605e" providerId="ADAL" clId="{C2F7B4B9-CCB8-425C-8BDF-96C16D0BE5E4}" dt="2023-06-02T13:20:37.931" v="2427" actId="962"/>
          <ac:spMkLst>
            <pc:docMk/>
            <pc:sldMk cId="339145208" sldId="269"/>
            <ac:spMk id="61" creationId="{A5068F04-EF37-45C6-84CD-A9F573021109}"/>
          </ac:spMkLst>
        </pc:spChg>
        <pc:spChg chg="mod">
          <ac:chgData name="de-Jesus-Oliveira Victor-Adriel" userId="a708fc36-3c1b-42ab-b5e9-2e1fa3c6605e" providerId="ADAL" clId="{C2F7B4B9-CCB8-425C-8BDF-96C16D0BE5E4}" dt="2023-06-02T13:20:37.931" v="2427" actId="962"/>
          <ac:spMkLst>
            <pc:docMk/>
            <pc:sldMk cId="339145208" sldId="269"/>
            <ac:spMk id="63" creationId="{7F50FF3F-FBD3-486C-AE6F-BE99971DA9E4}"/>
          </ac:spMkLst>
        </pc:spChg>
        <pc:spChg chg="mod">
          <ac:chgData name="de-Jesus-Oliveira Victor-Adriel" userId="a708fc36-3c1b-42ab-b5e9-2e1fa3c6605e" providerId="ADAL" clId="{C2F7B4B9-CCB8-425C-8BDF-96C16D0BE5E4}" dt="2023-06-02T13:20:37.931" v="2427" actId="962"/>
          <ac:spMkLst>
            <pc:docMk/>
            <pc:sldMk cId="339145208" sldId="269"/>
            <ac:spMk id="64" creationId="{7F4B0ADE-2CC2-4C9E-9F45-38BA006B2B5D}"/>
          </ac:spMkLst>
        </pc:spChg>
        <pc:spChg chg="mod">
          <ac:chgData name="de-Jesus-Oliveira Victor-Adriel" userId="a708fc36-3c1b-42ab-b5e9-2e1fa3c6605e" providerId="ADAL" clId="{C2F7B4B9-CCB8-425C-8BDF-96C16D0BE5E4}" dt="2023-06-02T13:20:37.931" v="2427" actId="962"/>
          <ac:spMkLst>
            <pc:docMk/>
            <pc:sldMk cId="339145208" sldId="269"/>
            <ac:spMk id="65" creationId="{0417E45B-2F46-4A04-9EB9-C373BEFF1FD3}"/>
          </ac:spMkLst>
        </pc:spChg>
        <pc:spChg chg="mod">
          <ac:chgData name="de-Jesus-Oliveira Victor-Adriel" userId="a708fc36-3c1b-42ab-b5e9-2e1fa3c6605e" providerId="ADAL" clId="{C2F7B4B9-CCB8-425C-8BDF-96C16D0BE5E4}" dt="2023-06-02T13:20:37.931" v="2427" actId="962"/>
          <ac:spMkLst>
            <pc:docMk/>
            <pc:sldMk cId="339145208" sldId="269"/>
            <ac:spMk id="66" creationId="{74EBB416-0DBE-4E0B-8C58-B95C9ADB4BA1}"/>
          </ac:spMkLst>
        </pc:spChg>
        <pc:spChg chg="mod">
          <ac:chgData name="de-Jesus-Oliveira Victor-Adriel" userId="a708fc36-3c1b-42ab-b5e9-2e1fa3c6605e" providerId="ADAL" clId="{C2F7B4B9-CCB8-425C-8BDF-96C16D0BE5E4}" dt="2023-06-02T13:20:37.931" v="2427" actId="962"/>
          <ac:spMkLst>
            <pc:docMk/>
            <pc:sldMk cId="339145208" sldId="269"/>
            <ac:spMk id="67" creationId="{055E1B4A-03ED-4432-8BE3-CCDDFDACD723}"/>
          </ac:spMkLst>
        </pc:spChg>
        <pc:spChg chg="mod">
          <ac:chgData name="de-Jesus-Oliveira Victor-Adriel" userId="a708fc36-3c1b-42ab-b5e9-2e1fa3c6605e" providerId="ADAL" clId="{C2F7B4B9-CCB8-425C-8BDF-96C16D0BE5E4}" dt="2023-06-02T13:20:37.931" v="2427" actId="962"/>
          <ac:spMkLst>
            <pc:docMk/>
            <pc:sldMk cId="339145208" sldId="269"/>
            <ac:spMk id="68" creationId="{15718A35-66DB-424E-A3AC-CB97D16AB1AD}"/>
          </ac:spMkLst>
        </pc:spChg>
        <pc:spChg chg="mod">
          <ac:chgData name="de-Jesus-Oliveira Victor-Adriel" userId="a708fc36-3c1b-42ab-b5e9-2e1fa3c6605e" providerId="ADAL" clId="{C2F7B4B9-CCB8-425C-8BDF-96C16D0BE5E4}" dt="2023-06-02T13:20:37.931" v="2427" actId="962"/>
          <ac:spMkLst>
            <pc:docMk/>
            <pc:sldMk cId="339145208" sldId="269"/>
            <ac:spMk id="69" creationId="{75E730C4-6324-4944-9536-3971734A973D}"/>
          </ac:spMkLst>
        </pc:spChg>
        <pc:spChg chg="mod">
          <ac:chgData name="de-Jesus-Oliveira Victor-Adriel" userId="a708fc36-3c1b-42ab-b5e9-2e1fa3c6605e" providerId="ADAL" clId="{C2F7B4B9-CCB8-425C-8BDF-96C16D0BE5E4}" dt="2023-06-02T13:20:37.931" v="2427" actId="962"/>
          <ac:spMkLst>
            <pc:docMk/>
            <pc:sldMk cId="339145208" sldId="269"/>
            <ac:spMk id="74" creationId="{75F6CB77-A7AD-5306-171B-998C0BE13CB4}"/>
          </ac:spMkLst>
        </pc:spChg>
        <pc:spChg chg="mod ord modVis">
          <ac:chgData name="de-Jesus-Oliveira Victor-Adriel" userId="a708fc36-3c1b-42ab-b5e9-2e1fa3c6605e" providerId="ADAL" clId="{C2F7B4B9-CCB8-425C-8BDF-96C16D0BE5E4}" dt="2023-06-02T13:20:42.143" v="2428" actId="33935"/>
          <ac:spMkLst>
            <pc:docMk/>
            <pc:sldMk cId="339145208" sldId="269"/>
            <ac:spMk id="85" creationId="{B30A4C5D-F35D-4051-B7B2-2D242ED9661C}"/>
          </ac:spMkLst>
        </pc:spChg>
        <pc:spChg chg="mod">
          <ac:chgData name="de-Jesus-Oliveira Victor-Adriel" userId="a708fc36-3c1b-42ab-b5e9-2e1fa3c6605e" providerId="ADAL" clId="{C2F7B4B9-CCB8-425C-8BDF-96C16D0BE5E4}" dt="2023-06-02T13:20:37.931" v="2427" actId="962"/>
          <ac:spMkLst>
            <pc:docMk/>
            <pc:sldMk cId="339145208" sldId="269"/>
            <ac:spMk id="94" creationId="{3047789D-1206-95F5-CDAB-B38D8FB03F1F}"/>
          </ac:spMkLst>
        </pc:spChg>
        <pc:spChg chg="mod">
          <ac:chgData name="de-Jesus-Oliveira Victor-Adriel" userId="a708fc36-3c1b-42ab-b5e9-2e1fa3c6605e" providerId="ADAL" clId="{C2F7B4B9-CCB8-425C-8BDF-96C16D0BE5E4}" dt="2023-06-02T13:20:37.931" v="2427" actId="962"/>
          <ac:spMkLst>
            <pc:docMk/>
            <pc:sldMk cId="339145208" sldId="269"/>
            <ac:spMk id="95" creationId="{4AEBFDDE-85FE-1FBA-9A54-1B1EABC0F8A4}"/>
          </ac:spMkLst>
        </pc:spChg>
        <pc:spChg chg="mod">
          <ac:chgData name="de-Jesus-Oliveira Victor-Adriel" userId="a708fc36-3c1b-42ab-b5e9-2e1fa3c6605e" providerId="ADAL" clId="{C2F7B4B9-CCB8-425C-8BDF-96C16D0BE5E4}" dt="2023-06-02T13:20:37.931" v="2427" actId="962"/>
          <ac:spMkLst>
            <pc:docMk/>
            <pc:sldMk cId="339145208" sldId="269"/>
            <ac:spMk id="96" creationId="{BC87C90C-10E4-CD6E-0CD9-BDD4372F6DE4}"/>
          </ac:spMkLst>
        </pc:spChg>
        <pc:spChg chg="mod">
          <ac:chgData name="de-Jesus-Oliveira Victor-Adriel" userId="a708fc36-3c1b-42ab-b5e9-2e1fa3c6605e" providerId="ADAL" clId="{C2F7B4B9-CCB8-425C-8BDF-96C16D0BE5E4}" dt="2023-06-02T13:20:37.931" v="2427" actId="962"/>
          <ac:spMkLst>
            <pc:docMk/>
            <pc:sldMk cId="339145208" sldId="269"/>
            <ac:spMk id="105" creationId="{2EB3240F-7D30-F7A4-FAF7-5A404A21C50B}"/>
          </ac:spMkLst>
        </pc:spChg>
        <pc:spChg chg="mod">
          <ac:chgData name="de-Jesus-Oliveira Victor-Adriel" userId="a708fc36-3c1b-42ab-b5e9-2e1fa3c6605e" providerId="ADAL" clId="{C2F7B4B9-CCB8-425C-8BDF-96C16D0BE5E4}" dt="2023-06-02T13:20:37.931" v="2427" actId="962"/>
          <ac:spMkLst>
            <pc:docMk/>
            <pc:sldMk cId="339145208" sldId="269"/>
            <ac:spMk id="118" creationId="{46BFE15F-4FF4-B20D-AA1D-5D07A780AEC7}"/>
          </ac:spMkLst>
        </pc:spChg>
        <pc:spChg chg="mod">
          <ac:chgData name="de-Jesus-Oliveira Victor-Adriel" userId="a708fc36-3c1b-42ab-b5e9-2e1fa3c6605e" providerId="ADAL" clId="{C2F7B4B9-CCB8-425C-8BDF-96C16D0BE5E4}" dt="2023-06-02T13:20:37.931" v="2427" actId="962"/>
          <ac:spMkLst>
            <pc:docMk/>
            <pc:sldMk cId="339145208" sldId="269"/>
            <ac:spMk id="119" creationId="{54A09260-29DE-6AFB-9D97-2D8864F3EC3D}"/>
          </ac:spMkLst>
        </pc:spChg>
        <pc:spChg chg="mod">
          <ac:chgData name="de-Jesus-Oliveira Victor-Adriel" userId="a708fc36-3c1b-42ab-b5e9-2e1fa3c6605e" providerId="ADAL" clId="{C2F7B4B9-CCB8-425C-8BDF-96C16D0BE5E4}" dt="2023-06-02T13:20:37.931" v="2427" actId="962"/>
          <ac:spMkLst>
            <pc:docMk/>
            <pc:sldMk cId="339145208" sldId="269"/>
            <ac:spMk id="120" creationId="{67DD845C-5B94-CA3B-0F33-48CCF2D5EFBE}"/>
          </ac:spMkLst>
        </pc:spChg>
        <pc:spChg chg="mod">
          <ac:chgData name="de-Jesus-Oliveira Victor-Adriel" userId="a708fc36-3c1b-42ab-b5e9-2e1fa3c6605e" providerId="ADAL" clId="{C2F7B4B9-CCB8-425C-8BDF-96C16D0BE5E4}" dt="2023-06-02T13:20:37.931" v="2427" actId="962"/>
          <ac:spMkLst>
            <pc:docMk/>
            <pc:sldMk cId="339145208" sldId="269"/>
            <ac:spMk id="121" creationId="{39C8BF01-3FB7-11A4-46D7-32840FDC5D6F}"/>
          </ac:spMkLst>
        </pc:spChg>
        <pc:spChg chg="mod">
          <ac:chgData name="de-Jesus-Oliveira Victor-Adriel" userId="a708fc36-3c1b-42ab-b5e9-2e1fa3c6605e" providerId="ADAL" clId="{C2F7B4B9-CCB8-425C-8BDF-96C16D0BE5E4}" dt="2023-06-02T13:20:37.931" v="2427" actId="962"/>
          <ac:spMkLst>
            <pc:docMk/>
            <pc:sldMk cId="339145208" sldId="269"/>
            <ac:spMk id="122" creationId="{425E009E-A87F-B303-3E00-A7C1C4553329}"/>
          </ac:spMkLst>
        </pc:spChg>
        <pc:spChg chg="mod">
          <ac:chgData name="de-Jesus-Oliveira Victor-Adriel" userId="a708fc36-3c1b-42ab-b5e9-2e1fa3c6605e" providerId="ADAL" clId="{C2F7B4B9-CCB8-425C-8BDF-96C16D0BE5E4}" dt="2023-06-02T13:20:37.931" v="2427" actId="962"/>
          <ac:spMkLst>
            <pc:docMk/>
            <pc:sldMk cId="339145208" sldId="269"/>
            <ac:spMk id="123" creationId="{879A92E2-9555-9347-8B2F-EF04983CFFFE}"/>
          </ac:spMkLst>
        </pc:spChg>
        <pc:spChg chg="mod">
          <ac:chgData name="de-Jesus-Oliveira Victor-Adriel" userId="a708fc36-3c1b-42ab-b5e9-2e1fa3c6605e" providerId="ADAL" clId="{C2F7B4B9-CCB8-425C-8BDF-96C16D0BE5E4}" dt="2023-06-02T13:20:37.931" v="2427" actId="962"/>
          <ac:spMkLst>
            <pc:docMk/>
            <pc:sldMk cId="339145208" sldId="269"/>
            <ac:spMk id="124" creationId="{9D837943-F1EC-1EFB-B8BA-4C360DEE6D52}"/>
          </ac:spMkLst>
        </pc:spChg>
        <pc:picChg chg="mod">
          <ac:chgData name="de-Jesus-Oliveira Victor-Adriel" userId="a708fc36-3c1b-42ab-b5e9-2e1fa3c6605e" providerId="ADAL" clId="{C2F7B4B9-CCB8-425C-8BDF-96C16D0BE5E4}" dt="2023-06-02T13:20:37.931" v="2427" actId="962"/>
          <ac:picMkLst>
            <pc:docMk/>
            <pc:sldMk cId="339145208" sldId="269"/>
            <ac:picMk id="2" creationId="{04F3E39D-9282-FFFE-1396-174E1763BFDE}"/>
          </ac:picMkLst>
        </pc:picChg>
        <pc:picChg chg="mod">
          <ac:chgData name="de-Jesus-Oliveira Victor-Adriel" userId="a708fc36-3c1b-42ab-b5e9-2e1fa3c6605e" providerId="ADAL" clId="{C2F7B4B9-CCB8-425C-8BDF-96C16D0BE5E4}" dt="2023-06-02T13:20:37.931" v="2427" actId="962"/>
          <ac:picMkLst>
            <pc:docMk/>
            <pc:sldMk cId="339145208" sldId="269"/>
            <ac:picMk id="71" creationId="{20A89458-9537-C176-01C3-FA9B3F7E0575}"/>
          </ac:picMkLst>
        </pc:picChg>
        <pc:picChg chg="mod">
          <ac:chgData name="de-Jesus-Oliveira Victor-Adriel" userId="a708fc36-3c1b-42ab-b5e9-2e1fa3c6605e" providerId="ADAL" clId="{C2F7B4B9-CCB8-425C-8BDF-96C16D0BE5E4}" dt="2023-06-02T13:20:37.931" v="2427" actId="962"/>
          <ac:picMkLst>
            <pc:docMk/>
            <pc:sldMk cId="339145208" sldId="269"/>
            <ac:picMk id="75" creationId="{87962C1E-6ACF-C5C4-7F6D-11C05799AD15}"/>
          </ac:picMkLst>
        </pc:picChg>
        <pc:picChg chg="mod">
          <ac:chgData name="de-Jesus-Oliveira Victor-Adriel" userId="a708fc36-3c1b-42ab-b5e9-2e1fa3c6605e" providerId="ADAL" clId="{C2F7B4B9-CCB8-425C-8BDF-96C16D0BE5E4}" dt="2023-06-02T13:20:37.931" v="2427" actId="962"/>
          <ac:picMkLst>
            <pc:docMk/>
            <pc:sldMk cId="339145208" sldId="269"/>
            <ac:picMk id="84" creationId="{8A7FA522-49CA-44D8-A3B7-1D9F6FFA5B9A}"/>
          </ac:picMkLst>
        </pc:picChg>
        <pc:picChg chg="mod">
          <ac:chgData name="de-Jesus-Oliveira Victor-Adriel" userId="a708fc36-3c1b-42ab-b5e9-2e1fa3c6605e" providerId="ADAL" clId="{C2F7B4B9-CCB8-425C-8BDF-96C16D0BE5E4}" dt="2023-06-02T13:20:37.931" v="2427" actId="962"/>
          <ac:picMkLst>
            <pc:docMk/>
            <pc:sldMk cId="339145208" sldId="269"/>
            <ac:picMk id="86" creationId="{C3993C27-AE14-0A04-658C-EC2D5FC8CAD0}"/>
          </ac:picMkLst>
        </pc:picChg>
        <pc:picChg chg="mod">
          <ac:chgData name="de-Jesus-Oliveira Victor-Adriel" userId="a708fc36-3c1b-42ab-b5e9-2e1fa3c6605e" providerId="ADAL" clId="{C2F7B4B9-CCB8-425C-8BDF-96C16D0BE5E4}" dt="2023-06-02T13:20:37.931" v="2427" actId="962"/>
          <ac:picMkLst>
            <pc:docMk/>
            <pc:sldMk cId="339145208" sldId="269"/>
            <ac:picMk id="92" creationId="{FC151FC8-2EC0-AD70-F7E4-29DEA42EE22C}"/>
          </ac:picMkLst>
        </pc:picChg>
        <pc:picChg chg="mod">
          <ac:chgData name="de-Jesus-Oliveira Victor-Adriel" userId="a708fc36-3c1b-42ab-b5e9-2e1fa3c6605e" providerId="ADAL" clId="{C2F7B4B9-CCB8-425C-8BDF-96C16D0BE5E4}" dt="2023-06-02T13:20:37.931" v="2427" actId="962"/>
          <ac:picMkLst>
            <pc:docMk/>
            <pc:sldMk cId="339145208" sldId="269"/>
            <ac:picMk id="93" creationId="{B995237D-F9E0-E944-70F1-58E75AC79F89}"/>
          </ac:picMkLst>
        </pc:picChg>
        <pc:picChg chg="mod">
          <ac:chgData name="de-Jesus-Oliveira Victor-Adriel" userId="a708fc36-3c1b-42ab-b5e9-2e1fa3c6605e" providerId="ADAL" clId="{C2F7B4B9-CCB8-425C-8BDF-96C16D0BE5E4}" dt="2023-06-02T13:20:37.931" v="2427" actId="962"/>
          <ac:picMkLst>
            <pc:docMk/>
            <pc:sldMk cId="339145208" sldId="269"/>
            <ac:picMk id="103" creationId="{B6E123ED-97A7-8DA8-49C5-DA2F48B8CC25}"/>
          </ac:picMkLst>
        </pc:picChg>
        <pc:picChg chg="mod">
          <ac:chgData name="de-Jesus-Oliveira Victor-Adriel" userId="a708fc36-3c1b-42ab-b5e9-2e1fa3c6605e" providerId="ADAL" clId="{C2F7B4B9-CCB8-425C-8BDF-96C16D0BE5E4}" dt="2023-06-02T13:20:37.931" v="2427" actId="962"/>
          <ac:picMkLst>
            <pc:docMk/>
            <pc:sldMk cId="339145208" sldId="269"/>
            <ac:picMk id="104" creationId="{23EB438C-AD66-F8EB-2FFA-AD312ABCFD5A}"/>
          </ac:picMkLst>
        </pc:picChg>
        <pc:picChg chg="mod">
          <ac:chgData name="de-Jesus-Oliveira Victor-Adriel" userId="a708fc36-3c1b-42ab-b5e9-2e1fa3c6605e" providerId="ADAL" clId="{C2F7B4B9-CCB8-425C-8BDF-96C16D0BE5E4}" dt="2023-06-02T13:20:37.931" v="2427" actId="962"/>
          <ac:picMkLst>
            <pc:docMk/>
            <pc:sldMk cId="339145208" sldId="269"/>
            <ac:picMk id="107" creationId="{8A224E7D-A94A-4907-0BD7-6ADBE50F15DA}"/>
          </ac:picMkLst>
        </pc:picChg>
        <pc:picChg chg="mod">
          <ac:chgData name="de-Jesus-Oliveira Victor-Adriel" userId="a708fc36-3c1b-42ab-b5e9-2e1fa3c6605e" providerId="ADAL" clId="{C2F7B4B9-CCB8-425C-8BDF-96C16D0BE5E4}" dt="2023-06-02T13:20:37.931" v="2427" actId="962"/>
          <ac:picMkLst>
            <pc:docMk/>
            <pc:sldMk cId="339145208" sldId="269"/>
            <ac:picMk id="109" creationId="{E3A16EB0-84CF-2082-74D8-1EDBBB902D8F}"/>
          </ac:picMkLst>
        </pc:picChg>
        <pc:picChg chg="mod">
          <ac:chgData name="de-Jesus-Oliveira Victor-Adriel" userId="a708fc36-3c1b-42ab-b5e9-2e1fa3c6605e" providerId="ADAL" clId="{C2F7B4B9-CCB8-425C-8BDF-96C16D0BE5E4}" dt="2023-06-02T13:20:37.931" v="2427" actId="962"/>
          <ac:picMkLst>
            <pc:docMk/>
            <pc:sldMk cId="339145208" sldId="269"/>
            <ac:picMk id="111" creationId="{99185CB4-EC30-2EC2-4924-316F4DEC406A}"/>
          </ac:picMkLst>
        </pc:picChg>
        <pc:picChg chg="mod">
          <ac:chgData name="de-Jesus-Oliveira Victor-Adriel" userId="a708fc36-3c1b-42ab-b5e9-2e1fa3c6605e" providerId="ADAL" clId="{C2F7B4B9-CCB8-425C-8BDF-96C16D0BE5E4}" dt="2023-06-02T13:20:37.931" v="2427" actId="962"/>
          <ac:picMkLst>
            <pc:docMk/>
            <pc:sldMk cId="339145208" sldId="269"/>
            <ac:picMk id="114" creationId="{16E3A147-3351-AE51-24D0-04698D9A796C}"/>
          </ac:picMkLst>
        </pc:picChg>
        <pc:picChg chg="mod">
          <ac:chgData name="de-Jesus-Oliveira Victor-Adriel" userId="a708fc36-3c1b-42ab-b5e9-2e1fa3c6605e" providerId="ADAL" clId="{C2F7B4B9-CCB8-425C-8BDF-96C16D0BE5E4}" dt="2023-06-02T13:20:37.931" v="2427" actId="962"/>
          <ac:picMkLst>
            <pc:docMk/>
            <pc:sldMk cId="339145208" sldId="269"/>
            <ac:picMk id="115" creationId="{B669824D-38D1-0F01-B310-77C94C1A0387}"/>
          </ac:picMkLst>
        </pc:picChg>
        <pc:picChg chg="mod">
          <ac:chgData name="de-Jesus-Oliveira Victor-Adriel" userId="a708fc36-3c1b-42ab-b5e9-2e1fa3c6605e" providerId="ADAL" clId="{C2F7B4B9-CCB8-425C-8BDF-96C16D0BE5E4}" dt="2023-06-02T13:20:37.931" v="2427" actId="962"/>
          <ac:picMkLst>
            <pc:docMk/>
            <pc:sldMk cId="339145208" sldId="269"/>
            <ac:picMk id="116" creationId="{DD5F409C-3FC7-7588-367F-768E385E76D8}"/>
          </ac:picMkLst>
        </pc:picChg>
        <pc:picChg chg="mod">
          <ac:chgData name="de-Jesus-Oliveira Victor-Adriel" userId="a708fc36-3c1b-42ab-b5e9-2e1fa3c6605e" providerId="ADAL" clId="{C2F7B4B9-CCB8-425C-8BDF-96C16D0BE5E4}" dt="2023-06-02T13:20:37.931" v="2427" actId="962"/>
          <ac:picMkLst>
            <pc:docMk/>
            <pc:sldMk cId="339145208" sldId="269"/>
            <ac:picMk id="117" creationId="{91B6A0E2-DABC-8755-CD76-2B38D71ED1AC}"/>
          </ac:picMkLst>
        </pc:picChg>
        <pc:picChg chg="mod">
          <ac:chgData name="de-Jesus-Oliveira Victor-Adriel" userId="a708fc36-3c1b-42ab-b5e9-2e1fa3c6605e" providerId="ADAL" clId="{C2F7B4B9-CCB8-425C-8BDF-96C16D0BE5E4}" dt="2023-06-02T13:20:37.931" v="2427" actId="962"/>
          <ac:picMkLst>
            <pc:docMk/>
            <pc:sldMk cId="339145208" sldId="269"/>
            <ac:picMk id="125" creationId="{F734F249-D05A-F6C7-598B-A062C68DDDE3}"/>
          </ac:picMkLst>
        </pc:picChg>
      </pc:sldChg>
      <pc:sldChg chg="modSp add mod setBg">
        <pc:chgData name="de-Jesus-Oliveira Victor-Adriel" userId="a708fc36-3c1b-42ab-b5e9-2e1fa3c6605e" providerId="ADAL" clId="{C2F7B4B9-CCB8-425C-8BDF-96C16D0BE5E4}" dt="2023-06-02T13:25:42.012" v="2510" actId="33553"/>
        <pc:sldMkLst>
          <pc:docMk/>
          <pc:sldMk cId="112920116" sldId="270"/>
        </pc:sldMkLst>
        <pc:spChg chg="mod">
          <ac:chgData name="de-Jesus-Oliveira Victor-Adriel" userId="a708fc36-3c1b-42ab-b5e9-2e1fa3c6605e" providerId="ADAL" clId="{C2F7B4B9-CCB8-425C-8BDF-96C16D0BE5E4}" dt="2023-06-02T13:25:42.012" v="2510" actId="33553"/>
          <ac:spMkLst>
            <pc:docMk/>
            <pc:sldMk cId="112920116" sldId="270"/>
            <ac:spMk id="4" creationId="{82B15DD6-0713-4687-9E23-12B35F8AE7CE}"/>
          </ac:spMkLst>
        </pc:spChg>
      </pc:sldChg>
      <pc:sldChg chg="del">
        <pc:chgData name="de-Jesus-Oliveira Victor-Adriel" userId="a708fc36-3c1b-42ab-b5e9-2e1fa3c6605e" providerId="ADAL" clId="{C2F7B4B9-CCB8-425C-8BDF-96C16D0BE5E4}" dt="2023-05-28T13:57:42.877" v="5" actId="47"/>
        <pc:sldMkLst>
          <pc:docMk/>
          <pc:sldMk cId="870581511" sldId="270"/>
        </pc:sldMkLst>
      </pc:sldChg>
      <pc:sldChg chg="del">
        <pc:chgData name="de-Jesus-Oliveira Victor-Adriel" userId="a708fc36-3c1b-42ab-b5e9-2e1fa3c6605e" providerId="ADAL" clId="{C2F7B4B9-CCB8-425C-8BDF-96C16D0BE5E4}" dt="2023-05-28T13:56:36.771" v="1" actId="47"/>
        <pc:sldMkLst>
          <pc:docMk/>
          <pc:sldMk cId="2438743429" sldId="271"/>
        </pc:sldMkLst>
      </pc:sldChg>
      <pc:sldChg chg="del">
        <pc:chgData name="de-Jesus-Oliveira Victor-Adriel" userId="a708fc36-3c1b-42ab-b5e9-2e1fa3c6605e" providerId="ADAL" clId="{C2F7B4B9-CCB8-425C-8BDF-96C16D0BE5E4}" dt="2023-05-28T13:57:38.419" v="3" actId="47"/>
        <pc:sldMkLst>
          <pc:docMk/>
          <pc:sldMk cId="2632608815" sldId="281"/>
        </pc:sldMkLst>
      </pc:sldChg>
      <pc:sldChg chg="del">
        <pc:chgData name="de-Jesus-Oliveira Victor-Adriel" userId="a708fc36-3c1b-42ab-b5e9-2e1fa3c6605e" providerId="ADAL" clId="{C2F7B4B9-CCB8-425C-8BDF-96C16D0BE5E4}" dt="2023-05-28T13:57:41.368" v="4" actId="47"/>
        <pc:sldMkLst>
          <pc:docMk/>
          <pc:sldMk cId="3240356758" sldId="282"/>
        </pc:sldMkLst>
      </pc:sldChg>
      <pc:sldChg chg="del">
        <pc:chgData name="de-Jesus-Oliveira Victor-Adriel" userId="a708fc36-3c1b-42ab-b5e9-2e1fa3c6605e" providerId="ADAL" clId="{C2F7B4B9-CCB8-425C-8BDF-96C16D0BE5E4}" dt="2023-05-28T13:56:34.549" v="0" actId="47"/>
        <pc:sldMkLst>
          <pc:docMk/>
          <pc:sldMk cId="1065740305" sldId="283"/>
        </pc:sldMkLst>
      </pc:sldChg>
      <pc:sldChg chg="del">
        <pc:chgData name="de-Jesus-Oliveira Victor-Adriel" userId="a708fc36-3c1b-42ab-b5e9-2e1fa3c6605e" providerId="ADAL" clId="{C2F7B4B9-CCB8-425C-8BDF-96C16D0BE5E4}" dt="2023-05-28T13:56:46.177" v="2" actId="47"/>
        <pc:sldMkLst>
          <pc:docMk/>
          <pc:sldMk cId="1004475690" sldId="284"/>
        </pc:sldMkLst>
      </pc:sldChg>
    </pc:docChg>
  </pc:docChgLst>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S::vdejesus@fhstp.ac.at::a708fc36-3c1b-42ab-b5e9-2e1fa3c6605e" providerId="AD" clId="Web-{797EF27F-31EB-84F6-23F7-9DF98091B7EA}"/>
    <pc:docChg chg="modSld">
      <pc:chgData name="de-Jesus-Oliveira Victor-Adriel" userId="S::vdejesus@fhstp.ac.at::a708fc36-3c1b-42ab-b5e9-2e1fa3c6605e" providerId="AD" clId="Web-{797EF27F-31EB-84F6-23F7-9DF98091B7EA}" dt="2023-06-02T15:56:56.965" v="1"/>
      <pc:docMkLst>
        <pc:docMk/>
      </pc:docMkLst>
      <pc:sldChg chg="mod modShow">
        <pc:chgData name="de-Jesus-Oliveira Victor-Adriel" userId="S::vdejesus@fhstp.ac.at::a708fc36-3c1b-42ab-b5e9-2e1fa3c6605e" providerId="AD" clId="Web-{797EF27F-31EB-84F6-23F7-9DF98091B7EA}" dt="2023-06-02T15:56:56.965" v="1"/>
        <pc:sldMkLst>
          <pc:docMk/>
          <pc:sldMk cId="339145208" sldId="269"/>
        </pc:sldMkLst>
      </pc:sldChg>
    </pc:docChg>
  </pc:docChgLst>
  <pc:docChgLst>
    <pc:chgData name="de-Jesus-Oliveira Victor-Adriel" userId="S::vdejesus@fhstp.ac.at::a708fc36-3c1b-42ab-b5e9-2e1fa3c6605e" providerId="AD" clId="Web-{22A2A8D1-0DE0-A257-2AEB-ECB0AE60641B}"/>
    <pc:docChg chg="modSld">
      <pc:chgData name="de-Jesus-Oliveira Victor-Adriel" userId="S::vdejesus@fhstp.ac.at::a708fc36-3c1b-42ab-b5e9-2e1fa3c6605e" providerId="AD" clId="Web-{22A2A8D1-0DE0-A257-2AEB-ECB0AE60641B}" dt="2023-06-02T14:06:18.047" v="2"/>
      <pc:docMkLst>
        <pc:docMk/>
      </pc:docMkLst>
      <pc:sldChg chg="mod modShow">
        <pc:chgData name="de-Jesus-Oliveira Victor-Adriel" userId="S::vdejesus@fhstp.ac.at::a708fc36-3c1b-42ab-b5e9-2e1fa3c6605e" providerId="AD" clId="Web-{22A2A8D1-0DE0-A257-2AEB-ECB0AE60641B}" dt="2023-06-02T14:06:18.047" v="2"/>
        <pc:sldMkLst>
          <pc:docMk/>
          <pc:sldMk cId="339145208"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02.06.2023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02.06.2023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02.06.2023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02.06.2023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02.06.2023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02.06.2023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02.06.2023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596421"/>
            <a:ext cx="4497388" cy="23083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48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Medidas</a:t>
            </a:r>
            <a:r>
              <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de </a:t>
            </a:r>
            <a:r>
              <a:rPr kumimoji="0" lang="de-AT" sz="48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Tendência</a:t>
            </a:r>
            <a:r>
              <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Central</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11292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outros</a:t>
            </a:r>
            <a:r>
              <a:rPr lang="de-DE" sz="1000" dirty="0">
                <a:solidFill>
                  <a:schemeClr val="tx1"/>
                </a:solidFill>
                <a:latin typeface="Pangolin" panose="00000500000000000000" pitchFamily="2" charset="0"/>
              </a:rPr>
              <a:t> 227 </a:t>
            </a:r>
            <a:r>
              <a:rPr lang="de-DE" sz="1000" dirty="0" err="1">
                <a:solidFill>
                  <a:schemeClr val="tx1"/>
                </a:solidFill>
                <a:latin typeface="Pangolin" panose="00000500000000000000" pitchFamily="2" charset="0"/>
              </a:rPr>
              <a:t>items</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99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3643170" cy="246221"/>
          </a:xfrm>
          <a:prstGeom prst="rect">
            <a:avLst/>
          </a:prstGeom>
          <a:noFill/>
        </p:spPr>
        <p:txBody>
          <a:bodyPr wrap="square">
            <a:spAutoFit/>
          </a:bodyPr>
          <a:lstStyle/>
          <a:p>
            <a:r>
              <a:rPr lang="pt-BR" sz="1000" dirty="0">
                <a:solidFill>
                  <a:srgbClr val="00B050"/>
                </a:solidFill>
                <a:latin typeface="Pangolin" panose="00000500000000000000" pitchFamily="2" charset="0"/>
              </a:rPr>
              <a:t># Instale-o apenas na primeira vez que usar a biblioteca</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4" y="552880"/>
            <a:ext cx="2037565" cy="1323439"/>
          </a:xfrm>
          <a:prstGeom prst="rect">
            <a:avLst/>
          </a:prstGeom>
          <a:noFill/>
        </p:spPr>
        <p:txBody>
          <a:bodyPr wrap="square">
            <a:spAutoFit/>
          </a:bodyPr>
          <a:lstStyle/>
          <a:p>
            <a:pPr algn="ctr"/>
            <a:r>
              <a:rPr lang="pt-BR" sz="1000" dirty="0">
                <a:latin typeface="Pangolin" panose="00000500000000000000" pitchFamily="2" charset="0"/>
              </a:rPr>
              <a:t>Linguagens de programação, como </a:t>
            </a:r>
            <a:r>
              <a:rPr lang="pt-BR" sz="1000" dirty="0">
                <a:highlight>
                  <a:srgbClr val="C0C0C0"/>
                </a:highlight>
                <a:latin typeface="Pangolin" panose="00000500000000000000" pitchFamily="2" charset="0"/>
              </a:rPr>
              <a:t>R</a:t>
            </a:r>
            <a:r>
              <a:rPr lang="pt-BR" sz="1000" dirty="0">
                <a:latin typeface="Pangolin" panose="00000500000000000000" pitchFamily="2" charset="0"/>
              </a:rPr>
              <a:t>, te ajudam a calcular a tendência central de atributos em grandes conjuntos de dados. Com bibliotecas R, como o </a:t>
            </a:r>
            <a:r>
              <a:rPr lang="pt-BR" sz="1000" dirty="0">
                <a:highlight>
                  <a:srgbClr val="C0C0C0"/>
                </a:highlight>
                <a:latin typeface="Pangolin" panose="00000500000000000000" pitchFamily="2" charset="0"/>
              </a:rPr>
              <a:t>tidyverse</a:t>
            </a:r>
            <a:r>
              <a:rPr lang="pt-BR" sz="1000" dirty="0">
                <a:latin typeface="Pangolin" panose="00000500000000000000" pitchFamily="2" charset="0"/>
              </a:rPr>
              <a:t>, você pode visualizar rapidamente a distribuição de dados.
</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581525" y="511717"/>
            <a:ext cx="2058669" cy="1169551"/>
          </a:xfrm>
          <a:prstGeom prst="rect">
            <a:avLst/>
          </a:prstGeom>
          <a:noFill/>
        </p:spPr>
        <p:txBody>
          <a:bodyPr wrap="square">
            <a:spAutoFit/>
          </a:bodyPr>
          <a:lstStyle/>
          <a:p>
            <a:pPr algn="ctr"/>
            <a:r>
              <a:rPr lang="pt-BR" sz="1000" dirty="0">
                <a:latin typeface="Pangolin" panose="00000500000000000000" pitchFamily="2" charset="0"/>
              </a:rPr>
              <a:t>No tidyverse, você tem acesso a conjuntos de dados, como </a:t>
            </a:r>
            <a:r>
              <a:rPr lang="pt-BR" sz="1000" dirty="0">
                <a:highlight>
                  <a:srgbClr val="C0C0C0"/>
                </a:highlight>
                <a:latin typeface="Pangolin" panose="00000500000000000000" pitchFamily="2" charset="0"/>
              </a:rPr>
              <a:t>mpg</a:t>
            </a:r>
            <a:r>
              <a:rPr lang="pt-BR" sz="1000" dirty="0">
                <a:latin typeface="Pangolin" panose="00000500000000000000" pitchFamily="2" charset="0"/>
              </a:rPr>
              <a:t> com dados de economia de combustível. Ele inclui 11 atributos, como modelo do carro (model), ano de fabricação (year) e milhas rodoviárias por galão (hwy).</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553998"/>
          </a:xfrm>
          <a:prstGeom prst="rect">
            <a:avLst/>
          </a:prstGeom>
          <a:noFill/>
        </p:spPr>
        <p:txBody>
          <a:bodyPr wrap="square">
            <a:spAutoFit/>
          </a:bodyPr>
          <a:lstStyle/>
          <a:p>
            <a:pPr algn="ctr"/>
            <a:r>
              <a:rPr lang="pt-BR" sz="1000" dirty="0">
                <a:latin typeface="Pangolin" panose="00000500000000000000" pitchFamily="2" charset="0"/>
              </a:rPr>
              <a:t>Você pode usar o </a:t>
            </a:r>
            <a:r>
              <a:rPr lang="pt-BR" sz="1000" dirty="0">
                <a:highlight>
                  <a:srgbClr val="C0C0C0"/>
                </a:highlight>
                <a:latin typeface="Pangolin" panose="00000500000000000000" pitchFamily="2" charset="0"/>
              </a:rPr>
              <a:t>ggplot</a:t>
            </a:r>
            <a:r>
              <a:rPr lang="pt-BR" sz="1000" dirty="0">
                <a:latin typeface="Pangolin" panose="00000500000000000000" pitchFamily="2" charset="0"/>
              </a:rPr>
              <a:t>, que está incluído no tidyverse, para visualizar a distribuição de dados de </a:t>
            </a:r>
            <a:br>
              <a:rPr lang="pt-BR" sz="1000" dirty="0">
                <a:latin typeface="Pangolin" panose="00000500000000000000" pitchFamily="2" charset="0"/>
              </a:rPr>
            </a:br>
            <a:r>
              <a:rPr lang="pt-BR" sz="1000" dirty="0">
                <a:latin typeface="Pangolin" panose="00000500000000000000" pitchFamily="2" charset="0"/>
              </a:rPr>
              <a:t>milhas rodoviárias por galão (hwy) usando um histograma, uma curva de densidade ou ambos.
</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algn="ctr"/>
            <a:r>
              <a:rPr lang="pt-BR" sz="1000" dirty="0">
                <a:latin typeface="Pangolin" panose="00000500000000000000" pitchFamily="2" charset="0"/>
              </a:rPr>
              <a:t>R inclui funções nativas para calcular média e mediana. </a:t>
            </a:r>
            <a:br>
              <a:rPr lang="pt-BR" sz="1000" dirty="0">
                <a:latin typeface="Pangolin" panose="00000500000000000000" pitchFamily="2" charset="0"/>
              </a:rPr>
            </a:br>
            <a:r>
              <a:rPr lang="pt-BR" sz="1000" dirty="0">
                <a:latin typeface="Pangolin" panose="00000500000000000000" pitchFamily="2" charset="0"/>
              </a:rPr>
              <a:t>Para a moda, você pode criar sua própria função ou usar a </a:t>
            </a:r>
            <a:br>
              <a:rPr lang="de-DE" sz="1000" dirty="0">
                <a:latin typeface="Pangolin" panose="00000500000000000000" pitchFamily="2" charset="0"/>
              </a:rPr>
            </a:br>
            <a:r>
              <a:rPr lang="de-DE" sz="1000" dirty="0">
                <a:latin typeface="Pangolin" panose="00000500000000000000" pitchFamily="2" charset="0"/>
              </a:rPr>
              <a:t>Most </a:t>
            </a:r>
            <a:r>
              <a:rPr lang="de-DE" sz="1000" dirty="0" err="1">
                <a:latin typeface="Pangolin" panose="00000500000000000000" pitchFamily="2" charset="0"/>
              </a:rPr>
              <a:t>Likely</a:t>
            </a:r>
            <a:r>
              <a:rPr lang="de-DE" sz="1000" dirty="0">
                <a:latin typeface="Pangolin" panose="00000500000000000000" pitchFamily="2" charset="0"/>
              </a:rPr>
              <a:t> Values (mlv) </a:t>
            </a:r>
            <a:br>
              <a:rPr lang="de-DE" sz="1000" dirty="0">
                <a:latin typeface="Pangolin" panose="00000500000000000000" pitchFamily="2" charset="0"/>
              </a:rPr>
            </a:br>
            <a:r>
              <a:rPr lang="de-DE" sz="1000" dirty="0">
                <a:latin typeface="Pangolin" panose="00000500000000000000" pitchFamily="2" charset="0"/>
              </a:rPr>
              <a:t>da </a:t>
            </a:r>
            <a:r>
              <a:rPr lang="de-DE" sz="1000" dirty="0" err="1">
                <a:latin typeface="Pangolin" panose="00000500000000000000" pitchFamily="2" charset="0"/>
              </a:rPr>
              <a:t>biblioteca</a:t>
            </a:r>
            <a:r>
              <a:rPr lang="de-DE" sz="1000" dirty="0">
                <a:latin typeface="Pangolin" panose="00000500000000000000" pitchFamily="2" charset="0"/>
              </a:rPr>
              <a:t> </a:t>
            </a:r>
            <a:r>
              <a:rPr lang="de-DE" sz="1000" dirty="0" err="1">
                <a:latin typeface="Pangolin" panose="00000500000000000000" pitchFamily="2" charset="0"/>
              </a:rPr>
              <a:t>modeest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a:spLocks/>
          </p:cNvSpPr>
          <p:nvPr/>
        </p:nvSpPr>
        <p:spPr>
          <a:xfrm>
            <a:off x="599280" y="790575"/>
            <a:ext cx="5778073" cy="11079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Fontes: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Downey, A. (2014). Think stats: exploratory data analysis. O'Reilly Media, Inc.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Field, A. (2022). An adventure in statistics: The reality enigma. Sage. </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Medidas</a:t>
            </a:r>
            <a:r>
              <a:rPr kumimoji="0" lang="de-AT"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de </a:t>
            </a:r>
            <a:r>
              <a:rPr kumimoji="0" lang="de-AT"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Tendência</a:t>
            </a:r>
            <a:r>
              <a:rPr kumimoji="0" lang="de-AT"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Central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Essa </a:t>
            </a:r>
            <a:r>
              <a:rPr lang="de-AT" sz="1100" dirty="0" err="1">
                <a:latin typeface="Segoe UI" panose="020B0502040204020203" pitchFamily="34" charset="0"/>
                <a:cs typeface="Segoe UI" panose="020B0502040204020203" pitchFamily="34" charset="0"/>
              </a:rPr>
              <a:t>história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em</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quadrinhos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foi</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criada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no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projeto</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pesquisa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financiado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pela</a:t>
            </a:r>
            <a:r>
              <a:rPr lang="de-AT" sz="1100" dirty="0">
                <a:latin typeface="Segoe UI" panose="020B0502040204020203" pitchFamily="34" charset="0"/>
                <a:cs typeface="Segoe UI" panose="020B0502040204020203" pitchFamily="34" charset="0"/>
              </a:rPr>
              <a:t> Innovation Call 2022 da </a:t>
            </a:r>
            <a:r>
              <a:rPr lang="de-AT" sz="1100" dirty="0" err="1">
                <a:latin typeface="Segoe UI" panose="020B0502040204020203" pitchFamily="34" charset="0"/>
                <a:cs typeface="Segoe UI" panose="020B0502040204020203" pitchFamily="34" charset="0"/>
              </a:rPr>
              <a:t>Universidade</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Ciências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Aplicadas</a:t>
            </a:r>
            <a:r>
              <a:rPr lang="de-AT" sz="1100" dirty="0">
                <a:latin typeface="Segoe UI" panose="020B0502040204020203" pitchFamily="34" charset="0"/>
                <a:cs typeface="Segoe UI" panose="020B0502040204020203" pitchFamily="34" charset="0"/>
              </a:rPr>
              <a:t> St. Pölten, </a:t>
            </a:r>
            <a:r>
              <a:rPr lang="de-AT" sz="1100" dirty="0" err="1">
                <a:latin typeface="Segoe UI" panose="020B0502040204020203" pitchFamily="34" charset="0"/>
                <a:cs typeface="Segoe UI" panose="020B0502040204020203" pitchFamily="34" charset="0"/>
              </a:rPr>
              <a:t>Áustria</a:t>
            </a:r>
            <a:r>
              <a:rPr lang="de-AT" sz="1100" dirty="0">
                <a:latin typeface="Segoe UI" panose="020B0502040204020203" pitchFamily="34" charset="0"/>
                <a:cs typeface="Segoe UI" panose="020B0502040204020203" pitchFamily="34" charset="0"/>
              </a:rPr>
              <a:t>.  </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Equipe: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Ilustrações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3615030"/>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4" name="Rechteck 23">
            <a:extLst>
              <a:ext uri="{FF2B5EF4-FFF2-40B4-BE49-F238E27FC236}">
                <a16:creationId xmlns:a16="http://schemas.microsoft.com/office/drawing/2014/main" id="{B9000AE5-3094-F938-1A2D-423D40E2A8B9}"/>
              </a:ext>
              <a:ext uri="{C183D7F6-B498-43B3-948B-1728B52AA6E4}">
                <adec:decorative xmlns:adec="http://schemas.microsoft.com/office/drawing/2017/decorative" val="1"/>
              </a:ext>
            </a:extLst>
          </p:cNvPr>
          <p:cNvSpPr/>
          <p:nvPr/>
        </p:nvSpPr>
        <p:spPr>
          <a:xfrm>
            <a:off x="4454526" y="3622825"/>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0" name="Title">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2" name="Page" descr="Page 1">
            <a:extLst>
              <a:ext uri="{FF2B5EF4-FFF2-40B4-BE49-F238E27FC236}">
                <a16:creationId xmlns:a16="http://schemas.microsoft.com/office/drawing/2014/main" id="{1D6318BD-2508-770C-1108-C765666AC34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5" name="Rechteck 001" descr="É um dia agitado no escritório central...">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solidFill>
                  <a:schemeClr val="tx1"/>
                </a:solidFill>
                <a:latin typeface="Pangolin" panose="00000500000000000000" pitchFamily="2" charset="0"/>
              </a:rPr>
              <a:t>É um dia agitado no
escritório central...</a:t>
            </a:r>
            <a:endParaRPr lang="de-AT" sz="1000" dirty="0">
              <a:solidFill>
                <a:schemeClr val="tx1"/>
              </a:solidFill>
              <a:latin typeface="Pangolin" panose="00000500000000000000" pitchFamily="2" charset="0"/>
            </a:endParaRP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789296" cy="350703"/>
          </a:xfrm>
          <a:custGeom>
            <a:avLst/>
            <a:gdLst>
              <a:gd name="connsiteX0" fmla="*/ 0 w 603474"/>
              <a:gd name="connsiteY0" fmla="*/ 58452 h 350703"/>
              <a:gd name="connsiteX1" fmla="*/ 58452 w 603474"/>
              <a:gd name="connsiteY1" fmla="*/ 0 h 350703"/>
              <a:gd name="connsiteX2" fmla="*/ 100579 w 603474"/>
              <a:gd name="connsiteY2" fmla="*/ 0 h 350703"/>
              <a:gd name="connsiteX3" fmla="*/ 100579 w 603474"/>
              <a:gd name="connsiteY3" fmla="*/ 0 h 350703"/>
              <a:gd name="connsiteX4" fmla="*/ 251448 w 603474"/>
              <a:gd name="connsiteY4" fmla="*/ 0 h 350703"/>
              <a:gd name="connsiteX5" fmla="*/ 545022 w 603474"/>
              <a:gd name="connsiteY5" fmla="*/ 0 h 350703"/>
              <a:gd name="connsiteX6" fmla="*/ 603474 w 603474"/>
              <a:gd name="connsiteY6" fmla="*/ 58452 h 350703"/>
              <a:gd name="connsiteX7" fmla="*/ 603474 w 603474"/>
              <a:gd name="connsiteY7" fmla="*/ 204577 h 350703"/>
              <a:gd name="connsiteX8" fmla="*/ 603474 w 603474"/>
              <a:gd name="connsiteY8" fmla="*/ 204577 h 350703"/>
              <a:gd name="connsiteX9" fmla="*/ 603474 w 603474"/>
              <a:gd name="connsiteY9" fmla="*/ 292253 h 350703"/>
              <a:gd name="connsiteX10" fmla="*/ 603474 w 603474"/>
              <a:gd name="connsiteY10" fmla="*/ 292251 h 350703"/>
              <a:gd name="connsiteX11" fmla="*/ 545022 w 603474"/>
              <a:gd name="connsiteY11" fmla="*/ 350703 h 350703"/>
              <a:gd name="connsiteX12" fmla="*/ 251448 w 603474"/>
              <a:gd name="connsiteY12" fmla="*/ 350703 h 350703"/>
              <a:gd name="connsiteX13" fmla="*/ 52194 w 603474"/>
              <a:gd name="connsiteY13" fmla="*/ 506068 h 350703"/>
              <a:gd name="connsiteX14" fmla="*/ 100579 w 603474"/>
              <a:gd name="connsiteY14" fmla="*/ 350703 h 350703"/>
              <a:gd name="connsiteX15" fmla="*/ 58452 w 603474"/>
              <a:gd name="connsiteY15" fmla="*/ 350703 h 350703"/>
              <a:gd name="connsiteX16" fmla="*/ 0 w 603474"/>
              <a:gd name="connsiteY16" fmla="*/ 292251 h 350703"/>
              <a:gd name="connsiteX17" fmla="*/ 0 w 603474"/>
              <a:gd name="connsiteY17" fmla="*/ 292253 h 350703"/>
              <a:gd name="connsiteX18" fmla="*/ 0 w 603474"/>
              <a:gd name="connsiteY18" fmla="*/ 204577 h 350703"/>
              <a:gd name="connsiteX19" fmla="*/ 0 w 603474"/>
              <a:gd name="connsiteY19" fmla="*/ 204577 h 350703"/>
              <a:gd name="connsiteX20" fmla="*/ 0 w 603474"/>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474" h="350703" fill="none" extrusionOk="0">
                <a:moveTo>
                  <a:pt x="0" y="58452"/>
                </a:moveTo>
                <a:cubicBezTo>
                  <a:pt x="-863" y="26686"/>
                  <a:pt x="26998" y="-5765"/>
                  <a:pt x="58452" y="0"/>
                </a:cubicBezTo>
                <a:cubicBezTo>
                  <a:pt x="78184" y="1858"/>
                  <a:pt x="83060" y="-1961"/>
                  <a:pt x="100579" y="0"/>
                </a:cubicBezTo>
                <a:lnTo>
                  <a:pt x="100579" y="0"/>
                </a:lnTo>
                <a:cubicBezTo>
                  <a:pt x="170931" y="632"/>
                  <a:pt x="200553" y="-1532"/>
                  <a:pt x="251448" y="0"/>
                </a:cubicBezTo>
                <a:cubicBezTo>
                  <a:pt x="315258" y="3205"/>
                  <a:pt x="444446" y="-14407"/>
                  <a:pt x="545022" y="0"/>
                </a:cubicBezTo>
                <a:cubicBezTo>
                  <a:pt x="579541" y="3983"/>
                  <a:pt x="604040" y="25586"/>
                  <a:pt x="603474" y="58452"/>
                </a:cubicBezTo>
                <a:cubicBezTo>
                  <a:pt x="610307" y="129846"/>
                  <a:pt x="606907" y="159959"/>
                  <a:pt x="603474" y="204577"/>
                </a:cubicBezTo>
                <a:lnTo>
                  <a:pt x="603474" y="204577"/>
                </a:lnTo>
                <a:cubicBezTo>
                  <a:pt x="600069" y="242563"/>
                  <a:pt x="602016" y="273195"/>
                  <a:pt x="603474" y="292253"/>
                </a:cubicBezTo>
                <a:lnTo>
                  <a:pt x="603474" y="292251"/>
                </a:lnTo>
                <a:cubicBezTo>
                  <a:pt x="603859" y="325948"/>
                  <a:pt x="577472" y="344728"/>
                  <a:pt x="545022" y="350703"/>
                </a:cubicBezTo>
                <a:cubicBezTo>
                  <a:pt x="457981" y="339320"/>
                  <a:pt x="326455" y="358371"/>
                  <a:pt x="251448" y="350703"/>
                </a:cubicBezTo>
                <a:cubicBezTo>
                  <a:pt x="176914" y="405549"/>
                  <a:pt x="134353" y="432018"/>
                  <a:pt x="52194" y="506068"/>
                </a:cubicBezTo>
                <a:cubicBezTo>
                  <a:pt x="64830" y="465565"/>
                  <a:pt x="92410" y="403094"/>
                  <a:pt x="100579" y="350703"/>
                </a:cubicBezTo>
                <a:cubicBezTo>
                  <a:pt x="85600" y="352589"/>
                  <a:pt x="71445" y="352093"/>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603474" h="350703" stroke="0" extrusionOk="0">
                <a:moveTo>
                  <a:pt x="0" y="58452"/>
                </a:moveTo>
                <a:cubicBezTo>
                  <a:pt x="-6542" y="21753"/>
                  <a:pt x="29167" y="-981"/>
                  <a:pt x="58452" y="0"/>
                </a:cubicBezTo>
                <a:cubicBezTo>
                  <a:pt x="67380" y="-1966"/>
                  <a:pt x="81522" y="-1360"/>
                  <a:pt x="100579" y="0"/>
                </a:cubicBezTo>
                <a:lnTo>
                  <a:pt x="100579" y="0"/>
                </a:lnTo>
                <a:cubicBezTo>
                  <a:pt x="155204" y="-5731"/>
                  <a:pt x="186061" y="-4246"/>
                  <a:pt x="251448" y="0"/>
                </a:cubicBezTo>
                <a:cubicBezTo>
                  <a:pt x="339629" y="-8018"/>
                  <a:pt x="432075" y="-12997"/>
                  <a:pt x="545022" y="0"/>
                </a:cubicBezTo>
                <a:cubicBezTo>
                  <a:pt x="581161" y="3605"/>
                  <a:pt x="598726" y="27536"/>
                  <a:pt x="603474" y="58452"/>
                </a:cubicBezTo>
                <a:cubicBezTo>
                  <a:pt x="603751" y="102424"/>
                  <a:pt x="606104" y="147534"/>
                  <a:pt x="603474" y="204577"/>
                </a:cubicBezTo>
                <a:lnTo>
                  <a:pt x="603474" y="204577"/>
                </a:lnTo>
                <a:cubicBezTo>
                  <a:pt x="604871" y="245793"/>
                  <a:pt x="601429" y="274671"/>
                  <a:pt x="603474" y="292253"/>
                </a:cubicBezTo>
                <a:lnTo>
                  <a:pt x="603474" y="292251"/>
                </a:lnTo>
                <a:cubicBezTo>
                  <a:pt x="609023" y="323218"/>
                  <a:pt x="578234" y="350763"/>
                  <a:pt x="545022" y="350703"/>
                </a:cubicBezTo>
                <a:cubicBezTo>
                  <a:pt x="418400" y="356034"/>
                  <a:pt x="340863" y="350169"/>
                  <a:pt x="251448" y="350703"/>
                </a:cubicBezTo>
                <a:cubicBezTo>
                  <a:pt x="162504" y="431666"/>
                  <a:pt x="99465" y="483630"/>
                  <a:pt x="52194" y="506068"/>
                </a:cubicBezTo>
                <a:cubicBezTo>
                  <a:pt x="59301" y="464929"/>
                  <a:pt x="73454" y="417044"/>
                  <a:pt x="100579" y="350703"/>
                </a:cubicBezTo>
                <a:cubicBezTo>
                  <a:pt x="87983" y="349703"/>
                  <a:pt x="69526" y="34941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863" y="26686"/>
                          <a:pt x="26998" y="-5765"/>
                          <a:pt x="58452" y="0"/>
                        </a:cubicBezTo>
                        <a:cubicBezTo>
                          <a:pt x="82603" y="1903"/>
                          <a:pt x="112842" y="816"/>
                          <a:pt x="131549" y="0"/>
                        </a:cubicBezTo>
                        <a:lnTo>
                          <a:pt x="131549" y="0"/>
                        </a:lnTo>
                        <a:cubicBezTo>
                          <a:pt x="174751" y="7814"/>
                          <a:pt x="278826" y="7650"/>
                          <a:pt x="328873" y="0"/>
                        </a:cubicBezTo>
                        <a:cubicBezTo>
                          <a:pt x="512764" y="-752"/>
                          <a:pt x="609522" y="-14555"/>
                          <a:pt x="730844" y="0"/>
                        </a:cubicBezTo>
                        <a:cubicBezTo>
                          <a:pt x="765363" y="3983"/>
                          <a:pt x="789862" y="25586"/>
                          <a:pt x="789296" y="58452"/>
                        </a:cubicBezTo>
                        <a:cubicBezTo>
                          <a:pt x="796129" y="129846"/>
                          <a:pt x="792729" y="159959"/>
                          <a:pt x="789296" y="204577"/>
                        </a:cubicBezTo>
                        <a:lnTo>
                          <a:pt x="789296" y="204577"/>
                        </a:lnTo>
                        <a:cubicBezTo>
                          <a:pt x="785891" y="242563"/>
                          <a:pt x="787838" y="273195"/>
                          <a:pt x="789296" y="292253"/>
                        </a:cubicBezTo>
                        <a:lnTo>
                          <a:pt x="789296" y="292251"/>
                        </a:lnTo>
                        <a:cubicBezTo>
                          <a:pt x="789681" y="325948"/>
                          <a:pt x="763294" y="344728"/>
                          <a:pt x="730844" y="350703"/>
                        </a:cubicBezTo>
                        <a:cubicBezTo>
                          <a:pt x="549753" y="345178"/>
                          <a:pt x="432462" y="365696"/>
                          <a:pt x="328873" y="350703"/>
                        </a:cubicBezTo>
                        <a:cubicBezTo>
                          <a:pt x="209773" y="407577"/>
                          <a:pt x="136784" y="466828"/>
                          <a:pt x="68266" y="506068"/>
                        </a:cubicBezTo>
                        <a:cubicBezTo>
                          <a:pt x="95960" y="435598"/>
                          <a:pt x="115639" y="399481"/>
                          <a:pt x="131549" y="350703"/>
                        </a:cubicBezTo>
                        <a:cubicBezTo>
                          <a:pt x="96528" y="353766"/>
                          <a:pt x="73544" y="351327"/>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789296" h="350703" stroke="0" extrusionOk="0">
                        <a:moveTo>
                          <a:pt x="0" y="58452"/>
                        </a:moveTo>
                        <a:cubicBezTo>
                          <a:pt x="-6542" y="21753"/>
                          <a:pt x="29167" y="-981"/>
                          <a:pt x="58452" y="0"/>
                        </a:cubicBezTo>
                        <a:cubicBezTo>
                          <a:pt x="79434" y="532"/>
                          <a:pt x="103827" y="-1635"/>
                          <a:pt x="131549" y="0"/>
                        </a:cubicBezTo>
                        <a:lnTo>
                          <a:pt x="131549" y="0"/>
                        </a:lnTo>
                        <a:cubicBezTo>
                          <a:pt x="208510" y="-9593"/>
                          <a:pt x="233073" y="1287"/>
                          <a:pt x="328873" y="0"/>
                        </a:cubicBezTo>
                        <a:cubicBezTo>
                          <a:pt x="465973" y="-12199"/>
                          <a:pt x="570545" y="-8960"/>
                          <a:pt x="730844" y="0"/>
                        </a:cubicBezTo>
                        <a:cubicBezTo>
                          <a:pt x="766983" y="3605"/>
                          <a:pt x="784548" y="27536"/>
                          <a:pt x="789296" y="58452"/>
                        </a:cubicBezTo>
                        <a:cubicBezTo>
                          <a:pt x="789573" y="102424"/>
                          <a:pt x="791926" y="147534"/>
                          <a:pt x="789296" y="204577"/>
                        </a:cubicBezTo>
                        <a:lnTo>
                          <a:pt x="789296" y="204577"/>
                        </a:lnTo>
                        <a:cubicBezTo>
                          <a:pt x="790693" y="245793"/>
                          <a:pt x="787251" y="274671"/>
                          <a:pt x="789296" y="292253"/>
                        </a:cubicBezTo>
                        <a:lnTo>
                          <a:pt x="789296" y="292251"/>
                        </a:lnTo>
                        <a:cubicBezTo>
                          <a:pt x="794845" y="323218"/>
                          <a:pt x="764056" y="350763"/>
                          <a:pt x="730844" y="350703"/>
                        </a:cubicBezTo>
                        <a:cubicBezTo>
                          <a:pt x="532315" y="356035"/>
                          <a:pt x="486948" y="356403"/>
                          <a:pt x="328873" y="350703"/>
                        </a:cubicBezTo>
                        <a:cubicBezTo>
                          <a:pt x="214363" y="424568"/>
                          <a:pt x="161249" y="463075"/>
                          <a:pt x="68266" y="506068"/>
                        </a:cubicBezTo>
                        <a:cubicBezTo>
                          <a:pt x="91048" y="436209"/>
                          <a:pt x="107305" y="388064"/>
                          <a:pt x="131549" y="350703"/>
                        </a:cubicBezTo>
                        <a:cubicBezTo>
                          <a:pt x="108450" y="354321"/>
                          <a:pt x="90467" y="35119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suspiro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002" descr="Ei novato, você está pronto para a tua apresentação de hoje?">
            <a:extLst>
              <a:ext uri="{FF2B5EF4-FFF2-40B4-BE49-F238E27FC236}">
                <a16:creationId xmlns:a16="http://schemas.microsoft.com/office/drawing/2014/main" id="{FD535BCD-3CF7-4F76-ADE4-FB69248A04D6}"/>
              </a:ext>
            </a:extLst>
          </p:cNvPr>
          <p:cNvSpPr txBox="1"/>
          <p:nvPr/>
        </p:nvSpPr>
        <p:spPr>
          <a:xfrm>
            <a:off x="297141" y="3743876"/>
            <a:ext cx="1966262" cy="553998"/>
          </a:xfrm>
          <a:prstGeom prst="rect">
            <a:avLst/>
          </a:prstGeom>
          <a:noFill/>
        </p:spPr>
        <p:txBody>
          <a:bodyPr wrap="square">
            <a:spAutoFit/>
          </a:bodyPr>
          <a:lstStyle/>
          <a:p>
            <a:pPr algn="ctr"/>
            <a:r>
              <a:rPr lang="pt-BR" sz="1000" dirty="0">
                <a:latin typeface="Pangolin" panose="00000500000000000000" pitchFamily="2" charset="0"/>
              </a:rPr>
              <a:t>Ei novato, você está pronto para a tua apresentação de hoje?
</a:t>
            </a:r>
            <a:endParaRPr lang="de-AT" sz="1000" dirty="0">
              <a:solidFill>
                <a:schemeClr val="tx1"/>
              </a:solidFill>
              <a:latin typeface="Pangolin" panose="00000500000000000000" pitchFamily="2" charset="0"/>
            </a:endParaRPr>
          </a:p>
        </p:txBody>
      </p:sp>
      <p:sp>
        <p:nvSpPr>
          <p:cNvPr id="30" name="Textfeld 003" descr="Na verdade, não... Coletei muitos dados, mas só tenho alguns minutos para apresentar tudo!&#10;&#10;">
            <a:extLst>
              <a:ext uri="{FF2B5EF4-FFF2-40B4-BE49-F238E27FC236}">
                <a16:creationId xmlns:a16="http://schemas.microsoft.com/office/drawing/2014/main" id="{6EF1BE89-8274-41B4-9325-6208789C84BA}"/>
              </a:ext>
            </a:extLst>
          </p:cNvPr>
          <p:cNvSpPr txBox="1"/>
          <p:nvPr/>
        </p:nvSpPr>
        <p:spPr>
          <a:xfrm>
            <a:off x="2403474" y="3666008"/>
            <a:ext cx="2051050" cy="707886"/>
          </a:xfrm>
          <a:prstGeom prst="rect">
            <a:avLst/>
          </a:prstGeom>
          <a:noFill/>
        </p:spPr>
        <p:txBody>
          <a:bodyPr wrap="square">
            <a:spAutoFit/>
          </a:bodyPr>
          <a:lstStyle/>
          <a:p>
            <a:pPr algn="ctr"/>
            <a:r>
              <a:rPr lang="pt-BR" sz="1000" dirty="0">
                <a:latin typeface="Pangolin" panose="00000500000000000000" pitchFamily="2" charset="0"/>
              </a:rPr>
              <a:t>Na verdade, não... Coletei muitos dados, mas só tenho alguns minutos para apresentar tudo!
</a:t>
            </a:r>
            <a:endParaRPr lang="de-AT" sz="1000" dirty="0">
              <a:solidFill>
                <a:schemeClr val="tx1"/>
              </a:solidFill>
              <a:latin typeface="Pangolin" panose="00000500000000000000" pitchFamily="2" charset="0"/>
            </a:endParaRPr>
          </a:p>
        </p:txBody>
      </p:sp>
      <p:sp>
        <p:nvSpPr>
          <p:cNvPr id="31" name="Textfeld 004" descr="Por que você não mostra apenas os aspectos mais interessantes?&#10;">
            <a:extLst>
              <a:ext uri="{FF2B5EF4-FFF2-40B4-BE49-F238E27FC236}">
                <a16:creationId xmlns:a16="http://schemas.microsoft.com/office/drawing/2014/main" id="{735FDD67-08E8-4151-8A65-D74BC6B368CC}"/>
              </a:ext>
            </a:extLst>
          </p:cNvPr>
          <p:cNvSpPr txBox="1"/>
          <p:nvPr/>
        </p:nvSpPr>
        <p:spPr>
          <a:xfrm>
            <a:off x="3281962" y="4460809"/>
            <a:ext cx="1034677" cy="861774"/>
          </a:xfrm>
          <a:prstGeom prst="rect">
            <a:avLst/>
          </a:prstGeom>
          <a:noFill/>
        </p:spPr>
        <p:txBody>
          <a:bodyPr wrap="square">
            <a:spAutoFit/>
          </a:bodyPr>
          <a:lstStyle/>
          <a:p>
            <a:pPr algn="ctr"/>
            <a:r>
              <a:rPr lang="pt-BR" sz="1000" dirty="0">
                <a:latin typeface="Pangolin" panose="00000500000000000000" pitchFamily="2" charset="0"/>
              </a:rPr>
              <a:t>Por que você não mostra apenas os aspectos mais interessantes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2" name="Textfeld 005" descr="Mas há tantos aspectos interessantes! Não consigo apresentar tudo.&#10;&#10;">
            <a:extLst>
              <a:ext uri="{FF2B5EF4-FFF2-40B4-BE49-F238E27FC236}">
                <a16:creationId xmlns:a16="http://schemas.microsoft.com/office/drawing/2014/main" id="{5C958BC1-8337-4871-8F17-BBA99AB6E256}"/>
              </a:ext>
            </a:extLst>
          </p:cNvPr>
          <p:cNvSpPr txBox="1"/>
          <p:nvPr/>
        </p:nvSpPr>
        <p:spPr>
          <a:xfrm>
            <a:off x="4617973" y="3657115"/>
            <a:ext cx="2051050" cy="707886"/>
          </a:xfrm>
          <a:prstGeom prst="rect">
            <a:avLst/>
          </a:prstGeom>
          <a:noFill/>
        </p:spPr>
        <p:txBody>
          <a:bodyPr wrap="square">
            <a:spAutoFit/>
          </a:bodyPr>
          <a:lstStyle/>
          <a:p>
            <a:pPr algn="ctr"/>
            <a:r>
              <a:rPr lang="pt-BR" sz="1000" dirty="0">
                <a:latin typeface="Pangolin" panose="00000500000000000000" pitchFamily="2" charset="0"/>
              </a:rPr>
              <a:t>Mas há tantos aspectos interessantes! Não consigo apresentar tudo.
</a:t>
            </a:r>
            <a:endParaRPr lang="de-AT" sz="1000" dirty="0">
              <a:solidFill>
                <a:schemeClr val="tx1"/>
              </a:solidFill>
              <a:latin typeface="Pangolin" panose="00000500000000000000" pitchFamily="2" charset="0"/>
            </a:endParaRPr>
          </a:p>
        </p:txBody>
      </p:sp>
      <p:sp>
        <p:nvSpPr>
          <p:cNvPr id="44" name="Textfeld 006">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err="1">
                <a:latin typeface="Pangolin" panose="00000500000000000000" pitchFamily="2" charset="0"/>
              </a:rPr>
              <a:t>bem</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007" descr="Que tal começar com a TENDÊNCIA CENTRAL? &#10;É uma boa maneira de obter uma visão geral dos dados coletados.&#10;&#10;">
            <a:extLst>
              <a:ext uri="{FF2B5EF4-FFF2-40B4-BE49-F238E27FC236}">
                <a16:creationId xmlns:a16="http://schemas.microsoft.com/office/drawing/2014/main" id="{9F562B83-7200-4986-A521-5724F41075AC}"/>
              </a:ext>
            </a:extLst>
          </p:cNvPr>
          <p:cNvSpPr txBox="1"/>
          <p:nvPr/>
        </p:nvSpPr>
        <p:spPr>
          <a:xfrm>
            <a:off x="328455" y="6879066"/>
            <a:ext cx="1543612" cy="1015663"/>
          </a:xfrm>
          <a:prstGeom prst="rect">
            <a:avLst/>
          </a:prstGeom>
          <a:noFill/>
        </p:spPr>
        <p:txBody>
          <a:bodyPr wrap="square">
            <a:spAutoFit/>
          </a:bodyPr>
          <a:lstStyle/>
          <a:p>
            <a:pPr algn="ctr"/>
            <a:r>
              <a:rPr lang="pt-BR" sz="1000" dirty="0">
                <a:latin typeface="Pangolin" panose="00000500000000000000" pitchFamily="2" charset="0"/>
              </a:rPr>
              <a:t>Que tal começar com a </a:t>
            </a:r>
            <a:br>
              <a:rPr lang="pt-BR" sz="1000" dirty="0">
                <a:latin typeface="Pangolin" panose="00000500000000000000" pitchFamily="2" charset="0"/>
              </a:rPr>
            </a:br>
            <a:r>
              <a:rPr lang="pt-BR" sz="1000" dirty="0">
                <a:highlight>
                  <a:srgbClr val="C0C0C0"/>
                </a:highlight>
                <a:latin typeface="Pangolin" panose="00000500000000000000" pitchFamily="2" charset="0"/>
              </a:rPr>
              <a:t>TENDÊNCIA CENTRAL</a:t>
            </a:r>
            <a:r>
              <a:rPr lang="pt-BR" sz="1000" dirty="0">
                <a:latin typeface="Pangolin" panose="00000500000000000000" pitchFamily="2" charset="0"/>
              </a:rPr>
              <a:t>? </a:t>
            </a:r>
            <a:br>
              <a:rPr lang="pt-BR" sz="1000" dirty="0">
                <a:latin typeface="Pangolin" panose="00000500000000000000" pitchFamily="2" charset="0"/>
              </a:rPr>
            </a:br>
            <a:r>
              <a:rPr lang="pt-BR" sz="1000" dirty="0">
                <a:latin typeface="Pangolin" panose="00000500000000000000" pitchFamily="2" charset="0"/>
              </a:rPr>
              <a:t>É uma boa maneira de obter uma visão geral dos dados coletados.
</a:t>
            </a:r>
            <a:endParaRPr lang="de-AT" sz="1000" dirty="0">
              <a:solidFill>
                <a:schemeClr val="tx1"/>
              </a:solidFill>
              <a:latin typeface="Pangolin" panose="00000500000000000000" pitchFamily="2" charset="0"/>
            </a:endParaRPr>
          </a:p>
        </p:txBody>
      </p:sp>
      <p:sp>
        <p:nvSpPr>
          <p:cNvPr id="45" name="Textfeld 008" descr="Êta... Como se faz isso?">
            <a:extLst>
              <a:ext uri="{FF2B5EF4-FFF2-40B4-BE49-F238E27FC236}">
                <a16:creationId xmlns:a16="http://schemas.microsoft.com/office/drawing/2014/main" id="{D014CC71-27EF-4927-9D32-ED8ABEA9F0DB}"/>
              </a:ext>
            </a:extLst>
          </p:cNvPr>
          <p:cNvSpPr txBox="1"/>
          <p:nvPr/>
        </p:nvSpPr>
        <p:spPr>
          <a:xfrm>
            <a:off x="1282150" y="7862775"/>
            <a:ext cx="926478" cy="553998"/>
          </a:xfrm>
          <a:prstGeom prst="rect">
            <a:avLst/>
          </a:prstGeom>
          <a:noFill/>
        </p:spPr>
        <p:txBody>
          <a:bodyPr wrap="square">
            <a:spAutoFit/>
          </a:bodyPr>
          <a:lstStyle/>
          <a:p>
            <a:pPr algn="ctr"/>
            <a:r>
              <a:rPr lang="pt-BR" sz="1000" dirty="0">
                <a:latin typeface="Pangolin" panose="00000500000000000000" pitchFamily="2" charset="0"/>
              </a:rPr>
              <a:t>Êta</a:t>
            </a:r>
            <a:r>
              <a:rPr lang="de-DE" sz="1000" dirty="0">
                <a:latin typeface="Pangolin" panose="00000500000000000000" pitchFamily="2" charset="0"/>
              </a:rPr>
              <a:t>... Como se </a:t>
            </a:r>
            <a:r>
              <a:rPr lang="de-DE" sz="1000" dirty="0" err="1">
                <a:latin typeface="Pangolin" panose="00000500000000000000" pitchFamily="2" charset="0"/>
              </a:rPr>
              <a:t>faz</a:t>
            </a:r>
            <a:r>
              <a:rPr lang="de-DE" sz="1000" dirty="0">
                <a:latin typeface="Pangolin" panose="00000500000000000000" pitchFamily="2" charset="0"/>
              </a:rPr>
              <a:t> </a:t>
            </a:r>
            <a:r>
              <a:rPr lang="de-DE" sz="1000" dirty="0" err="1">
                <a:latin typeface="Pangolin" panose="00000500000000000000" pitchFamily="2" charset="0"/>
              </a:rPr>
              <a:t>isso</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34" name="Textfeld 009" descr="Olá, vocês aceitam uma maçã?&#10;">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Olá</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voc</a:t>
            </a:r>
            <a:r>
              <a:rPr lang="pt-BR" sz="1000" dirty="0">
                <a:latin typeface="Pangolin" panose="00000500000000000000" pitchFamily="2" charset="0"/>
              </a:rPr>
              <a:t>ê</a:t>
            </a:r>
            <a:r>
              <a:rPr lang="de-DE" sz="1000" dirty="0">
                <a:solidFill>
                  <a:schemeClr val="tx1"/>
                </a:solidFill>
                <a:latin typeface="Pangolin" panose="00000500000000000000" pitchFamily="2" charset="0"/>
              </a:rPr>
              <a:t>s </a:t>
            </a:r>
            <a:r>
              <a:rPr lang="de-DE" sz="1000" dirty="0" err="1">
                <a:solidFill>
                  <a:schemeClr val="tx1"/>
                </a:solidFill>
                <a:latin typeface="Pangolin" panose="00000500000000000000" pitchFamily="2" charset="0"/>
              </a:rPr>
              <a:t>aceitam</a:t>
            </a:r>
            <a:r>
              <a:rPr lang="de-DE" sz="1000" dirty="0">
                <a:solidFill>
                  <a:schemeClr val="tx1"/>
                </a:solidFill>
                <a:latin typeface="Pangolin" panose="00000500000000000000" pitchFamily="2" charset="0"/>
              </a:rPr>
              <a:t> </a:t>
            </a:r>
            <a:br>
              <a:rPr lang="de-DE" sz="1000" dirty="0">
                <a:solidFill>
                  <a:schemeClr val="tx1"/>
                </a:solidFill>
                <a:latin typeface="Pangolin" panose="00000500000000000000" pitchFamily="2" charset="0"/>
              </a:rPr>
            </a:br>
            <a:r>
              <a:rPr lang="de-DE" sz="1000" dirty="0" err="1">
                <a:solidFill>
                  <a:schemeClr val="tx1"/>
                </a:solidFill>
                <a:latin typeface="Pangolin" panose="00000500000000000000" pitchFamily="2" charset="0"/>
              </a:rPr>
              <a:t>uma</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ma</a:t>
            </a:r>
            <a:r>
              <a:rPr lang="pt-PT" sz="1000" dirty="0">
                <a:latin typeface="Pangolin" panose="00000500000000000000" pitchFamily="2" charset="0"/>
              </a:rPr>
              <a:t>çã</a:t>
            </a:r>
            <a:r>
              <a:rPr lang="de-DE" sz="1000" dirty="0">
                <a:latin typeface="Pangolin" panose="00000500000000000000" pitchFamily="2" charset="0"/>
              </a:rPr>
              <a:t>?</a:t>
            </a:r>
            <a:endParaRPr lang="de-AT" sz="1000" dirty="0">
              <a:latin typeface="Pangolin" panose="00000500000000000000" pitchFamily="2" charset="0"/>
            </a:endParaRPr>
          </a:p>
        </p:txBody>
      </p:sp>
      <p:sp>
        <p:nvSpPr>
          <p:cNvPr id="35" name="Textfeld 0010" descr="Ah, vão servir de exemplo!&#10;">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algn="ctr"/>
            <a:r>
              <a:rPr lang="pt-BR" sz="1000" dirty="0">
                <a:latin typeface="Pangolin" panose="00000500000000000000" pitchFamily="2" charset="0"/>
              </a:rPr>
              <a:t>Ah, vão servir de exemplo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0011">
            <a:extLst>
              <a:ext uri="{FF2B5EF4-FFF2-40B4-BE49-F238E27FC236}">
                <a16:creationId xmlns:a16="http://schemas.microsoft.com/office/drawing/2014/main" id="{82BC4AA0-9032-473E-A681-44E5A917C63B}"/>
              </a:ext>
            </a:extLst>
          </p:cNvPr>
          <p:cNvSpPr txBox="1"/>
          <p:nvPr/>
        </p:nvSpPr>
        <p:spPr>
          <a:xfrm>
            <a:off x="4599173" y="6789030"/>
            <a:ext cx="2026306" cy="861774"/>
          </a:xfrm>
          <a:prstGeom prst="rect">
            <a:avLst/>
          </a:prstGeom>
          <a:noFill/>
        </p:spPr>
        <p:txBody>
          <a:bodyPr wrap="square">
            <a:spAutoFit/>
          </a:bodyPr>
          <a:lstStyle/>
          <a:p>
            <a:pPr algn="ctr"/>
            <a:r>
              <a:rPr lang="pt-BR" sz="1000" dirty="0">
                <a:latin typeface="Pangolin" panose="00000500000000000000" pitchFamily="2" charset="0"/>
              </a:rPr>
              <a:t>Ok, vê essas maçãs? Quando medimos o peso delas, o peso é a nossa variável, e temos
     valores diferentes.
</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8" name="Freeform: Shape 7">
            <a:extLst>
              <a:ext uri="{FF2B5EF4-FFF2-40B4-BE49-F238E27FC236}">
                <a16:creationId xmlns:a16="http://schemas.microsoft.com/office/drawing/2014/main" id="{2D11DBDE-D02C-E5F4-D9BF-AA096E5774BB}"/>
              </a:ext>
              <a:ext uri="{C183D7F6-B498-43B3-948B-1728B52AA6E4}">
                <adec:decorative xmlns:adec="http://schemas.microsoft.com/office/drawing/2017/decorative" val="1"/>
              </a:ext>
            </a:extLst>
          </p:cNvPr>
          <p:cNvSpPr/>
          <p:nvPr/>
        </p:nvSpPr>
        <p:spPr>
          <a:xfrm>
            <a:off x="3590417" y="1590040"/>
            <a:ext cx="708356" cy="518160"/>
          </a:xfrm>
          <a:custGeom>
            <a:avLst/>
            <a:gdLst>
              <a:gd name="connsiteX0" fmla="*/ 6223 w 708356"/>
              <a:gd name="connsiteY0" fmla="*/ 182880 h 518160"/>
              <a:gd name="connsiteX1" fmla="*/ 77343 w 708356"/>
              <a:gd name="connsiteY1" fmla="*/ 279400 h 518160"/>
              <a:gd name="connsiteX2" fmla="*/ 92583 w 708356"/>
              <a:gd name="connsiteY2" fmla="*/ 294640 h 518160"/>
              <a:gd name="connsiteX3" fmla="*/ 102743 w 708356"/>
              <a:gd name="connsiteY3" fmla="*/ 314960 h 518160"/>
              <a:gd name="connsiteX4" fmla="*/ 128143 w 708356"/>
              <a:gd name="connsiteY4" fmla="*/ 335280 h 518160"/>
              <a:gd name="connsiteX5" fmla="*/ 158623 w 708356"/>
              <a:gd name="connsiteY5" fmla="*/ 365760 h 518160"/>
              <a:gd name="connsiteX6" fmla="*/ 194183 w 708356"/>
              <a:gd name="connsiteY6" fmla="*/ 391160 h 518160"/>
              <a:gd name="connsiteX7" fmla="*/ 219583 w 708356"/>
              <a:gd name="connsiteY7" fmla="*/ 436880 h 518160"/>
              <a:gd name="connsiteX8" fmla="*/ 234823 w 708356"/>
              <a:gd name="connsiteY8" fmla="*/ 457200 h 518160"/>
              <a:gd name="connsiteX9" fmla="*/ 260223 w 708356"/>
              <a:gd name="connsiteY9" fmla="*/ 492760 h 518160"/>
              <a:gd name="connsiteX10" fmla="*/ 321183 w 708356"/>
              <a:gd name="connsiteY10" fmla="*/ 518160 h 518160"/>
              <a:gd name="connsiteX11" fmla="*/ 371983 w 708356"/>
              <a:gd name="connsiteY11" fmla="*/ 513080 h 518160"/>
              <a:gd name="connsiteX12" fmla="*/ 387223 w 708356"/>
              <a:gd name="connsiteY12" fmla="*/ 497840 h 518160"/>
              <a:gd name="connsiteX13" fmla="*/ 407543 w 708356"/>
              <a:gd name="connsiteY13" fmla="*/ 482600 h 518160"/>
              <a:gd name="connsiteX14" fmla="*/ 458343 w 708356"/>
              <a:gd name="connsiteY14" fmla="*/ 472440 h 518160"/>
              <a:gd name="connsiteX15" fmla="*/ 519303 w 708356"/>
              <a:gd name="connsiteY15" fmla="*/ 457200 h 518160"/>
              <a:gd name="connsiteX16" fmla="*/ 570103 w 708356"/>
              <a:gd name="connsiteY16" fmla="*/ 452120 h 518160"/>
              <a:gd name="connsiteX17" fmla="*/ 605663 w 708356"/>
              <a:gd name="connsiteY17" fmla="*/ 431800 h 518160"/>
              <a:gd name="connsiteX18" fmla="*/ 636143 w 708356"/>
              <a:gd name="connsiteY18" fmla="*/ 421640 h 518160"/>
              <a:gd name="connsiteX19" fmla="*/ 651383 w 708356"/>
              <a:gd name="connsiteY19" fmla="*/ 406400 h 518160"/>
              <a:gd name="connsiteX20" fmla="*/ 651383 w 708356"/>
              <a:gd name="connsiteY20" fmla="*/ 264160 h 518160"/>
              <a:gd name="connsiteX21" fmla="*/ 692023 w 708356"/>
              <a:gd name="connsiteY21" fmla="*/ 228600 h 518160"/>
              <a:gd name="connsiteX22" fmla="*/ 702183 w 708356"/>
              <a:gd name="connsiteY22" fmla="*/ 213360 h 518160"/>
              <a:gd name="connsiteX23" fmla="*/ 697103 w 708356"/>
              <a:gd name="connsiteY23" fmla="*/ 121920 h 518160"/>
              <a:gd name="connsiteX24" fmla="*/ 692023 w 708356"/>
              <a:gd name="connsiteY24" fmla="*/ 96520 h 518160"/>
              <a:gd name="connsiteX25" fmla="*/ 681863 w 708356"/>
              <a:gd name="connsiteY25" fmla="*/ 60960 h 518160"/>
              <a:gd name="connsiteX26" fmla="*/ 671703 w 708356"/>
              <a:gd name="connsiteY26" fmla="*/ 40640 h 518160"/>
              <a:gd name="connsiteX27" fmla="*/ 656463 w 708356"/>
              <a:gd name="connsiteY27" fmla="*/ 30480 h 518160"/>
              <a:gd name="connsiteX28" fmla="*/ 641223 w 708356"/>
              <a:gd name="connsiteY28" fmla="*/ 15240 h 518160"/>
              <a:gd name="connsiteX29" fmla="*/ 600583 w 708356"/>
              <a:gd name="connsiteY29" fmla="*/ 0 h 518160"/>
              <a:gd name="connsiteX30" fmla="*/ 565023 w 708356"/>
              <a:gd name="connsiteY30" fmla="*/ 5080 h 518160"/>
              <a:gd name="connsiteX31" fmla="*/ 493903 w 708356"/>
              <a:gd name="connsiteY31" fmla="*/ 25400 h 518160"/>
              <a:gd name="connsiteX32" fmla="*/ 397383 w 708356"/>
              <a:gd name="connsiteY32" fmla="*/ 30480 h 518160"/>
              <a:gd name="connsiteX33" fmla="*/ 92583 w 708356"/>
              <a:gd name="connsiteY33" fmla="*/ 40640 h 518160"/>
              <a:gd name="connsiteX34" fmla="*/ 67183 w 708356"/>
              <a:gd name="connsiteY34" fmla="*/ 71120 h 518160"/>
              <a:gd name="connsiteX35" fmla="*/ 31623 w 708356"/>
              <a:gd name="connsiteY35" fmla="*/ 91440 h 518160"/>
              <a:gd name="connsiteX36" fmla="*/ 21463 w 708356"/>
              <a:gd name="connsiteY36" fmla="*/ 106680 h 518160"/>
              <a:gd name="connsiteX37" fmla="*/ 6223 w 708356"/>
              <a:gd name="connsiteY37" fmla="*/ 116840 h 518160"/>
              <a:gd name="connsiteX38" fmla="*/ 6223 w 708356"/>
              <a:gd name="connsiteY38" fmla="*/ 182880 h 5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8356" h="518160">
                <a:moveTo>
                  <a:pt x="6223" y="182880"/>
                </a:moveTo>
                <a:cubicBezTo>
                  <a:pt x="18076" y="209973"/>
                  <a:pt x="40718" y="242775"/>
                  <a:pt x="77343" y="279400"/>
                </a:cubicBezTo>
                <a:cubicBezTo>
                  <a:pt x="82423" y="284480"/>
                  <a:pt x="88407" y="288794"/>
                  <a:pt x="92583" y="294640"/>
                </a:cubicBezTo>
                <a:cubicBezTo>
                  <a:pt x="96985" y="300802"/>
                  <a:pt x="97756" y="309261"/>
                  <a:pt x="102743" y="314960"/>
                </a:cubicBezTo>
                <a:cubicBezTo>
                  <a:pt x="109883" y="323120"/>
                  <a:pt x="120120" y="327986"/>
                  <a:pt x="128143" y="335280"/>
                </a:cubicBezTo>
                <a:cubicBezTo>
                  <a:pt x="138775" y="344945"/>
                  <a:pt x="147943" y="356148"/>
                  <a:pt x="158623" y="365760"/>
                </a:cubicBezTo>
                <a:cubicBezTo>
                  <a:pt x="167625" y="373861"/>
                  <a:pt x="183582" y="384093"/>
                  <a:pt x="194183" y="391160"/>
                </a:cubicBezTo>
                <a:cubicBezTo>
                  <a:pt x="229962" y="444828"/>
                  <a:pt x="165672" y="347028"/>
                  <a:pt x="219583" y="436880"/>
                </a:cubicBezTo>
                <a:cubicBezTo>
                  <a:pt x="223939" y="444140"/>
                  <a:pt x="230336" y="450020"/>
                  <a:pt x="234823" y="457200"/>
                </a:cubicBezTo>
                <a:cubicBezTo>
                  <a:pt x="248104" y="478450"/>
                  <a:pt x="239715" y="477379"/>
                  <a:pt x="260223" y="492760"/>
                </a:cubicBezTo>
                <a:cubicBezTo>
                  <a:pt x="284573" y="511022"/>
                  <a:pt x="290639" y="509433"/>
                  <a:pt x="321183" y="518160"/>
                </a:cubicBezTo>
                <a:cubicBezTo>
                  <a:pt x="338116" y="516467"/>
                  <a:pt x="355718" y="518085"/>
                  <a:pt x="371983" y="513080"/>
                </a:cubicBezTo>
                <a:cubicBezTo>
                  <a:pt x="378850" y="510967"/>
                  <a:pt x="381768" y="502515"/>
                  <a:pt x="387223" y="497840"/>
                </a:cubicBezTo>
                <a:cubicBezTo>
                  <a:pt x="393651" y="492330"/>
                  <a:pt x="399970" y="486386"/>
                  <a:pt x="407543" y="482600"/>
                </a:cubicBezTo>
                <a:cubicBezTo>
                  <a:pt x="415739" y="478502"/>
                  <a:pt x="453605" y="473533"/>
                  <a:pt x="458343" y="472440"/>
                </a:cubicBezTo>
                <a:cubicBezTo>
                  <a:pt x="490318" y="465061"/>
                  <a:pt x="490141" y="461088"/>
                  <a:pt x="519303" y="457200"/>
                </a:cubicBezTo>
                <a:cubicBezTo>
                  <a:pt x="536172" y="454951"/>
                  <a:pt x="553170" y="453813"/>
                  <a:pt x="570103" y="452120"/>
                </a:cubicBezTo>
                <a:cubicBezTo>
                  <a:pt x="625914" y="438167"/>
                  <a:pt x="556138" y="459314"/>
                  <a:pt x="605663" y="431800"/>
                </a:cubicBezTo>
                <a:cubicBezTo>
                  <a:pt x="615025" y="426599"/>
                  <a:pt x="625983" y="425027"/>
                  <a:pt x="636143" y="421640"/>
                </a:cubicBezTo>
                <a:cubicBezTo>
                  <a:pt x="641223" y="416560"/>
                  <a:pt x="650668" y="413549"/>
                  <a:pt x="651383" y="406400"/>
                </a:cubicBezTo>
                <a:cubicBezTo>
                  <a:pt x="654478" y="375451"/>
                  <a:pt x="637678" y="300708"/>
                  <a:pt x="651383" y="264160"/>
                </a:cubicBezTo>
                <a:cubicBezTo>
                  <a:pt x="656336" y="250952"/>
                  <a:pt x="679448" y="236984"/>
                  <a:pt x="692023" y="228600"/>
                </a:cubicBezTo>
                <a:cubicBezTo>
                  <a:pt x="695410" y="223520"/>
                  <a:pt x="699453" y="218821"/>
                  <a:pt x="702183" y="213360"/>
                </a:cubicBezTo>
                <a:cubicBezTo>
                  <a:pt x="716669" y="184388"/>
                  <a:pt x="701736" y="152809"/>
                  <a:pt x="697103" y="121920"/>
                </a:cubicBezTo>
                <a:cubicBezTo>
                  <a:pt x="695822" y="113381"/>
                  <a:pt x="693896" y="104949"/>
                  <a:pt x="692023" y="96520"/>
                </a:cubicBezTo>
                <a:cubicBezTo>
                  <a:pt x="690040" y="87597"/>
                  <a:pt x="685779" y="70098"/>
                  <a:pt x="681863" y="60960"/>
                </a:cubicBezTo>
                <a:cubicBezTo>
                  <a:pt x="678880" y="53999"/>
                  <a:pt x="676551" y="46458"/>
                  <a:pt x="671703" y="40640"/>
                </a:cubicBezTo>
                <a:cubicBezTo>
                  <a:pt x="667794" y="35950"/>
                  <a:pt x="661153" y="34389"/>
                  <a:pt x="656463" y="30480"/>
                </a:cubicBezTo>
                <a:cubicBezTo>
                  <a:pt x="650944" y="25881"/>
                  <a:pt x="647069" y="19416"/>
                  <a:pt x="641223" y="15240"/>
                </a:cubicBezTo>
                <a:cubicBezTo>
                  <a:pt x="626919" y="5023"/>
                  <a:pt x="616946" y="4091"/>
                  <a:pt x="600583" y="0"/>
                </a:cubicBezTo>
                <a:cubicBezTo>
                  <a:pt x="588730" y="1693"/>
                  <a:pt x="576536" y="1791"/>
                  <a:pt x="565023" y="5080"/>
                </a:cubicBezTo>
                <a:cubicBezTo>
                  <a:pt x="503033" y="22791"/>
                  <a:pt x="556550" y="20581"/>
                  <a:pt x="493903" y="25400"/>
                </a:cubicBezTo>
                <a:cubicBezTo>
                  <a:pt x="461780" y="27871"/>
                  <a:pt x="429578" y="29257"/>
                  <a:pt x="397383" y="30480"/>
                </a:cubicBezTo>
                <a:lnTo>
                  <a:pt x="92583" y="40640"/>
                </a:lnTo>
                <a:cubicBezTo>
                  <a:pt x="60369" y="51378"/>
                  <a:pt x="93505" y="36024"/>
                  <a:pt x="67183" y="71120"/>
                </a:cubicBezTo>
                <a:cubicBezTo>
                  <a:pt x="56931" y="84789"/>
                  <a:pt x="45818" y="86708"/>
                  <a:pt x="31623" y="91440"/>
                </a:cubicBezTo>
                <a:cubicBezTo>
                  <a:pt x="28236" y="96520"/>
                  <a:pt x="25780" y="102363"/>
                  <a:pt x="21463" y="106680"/>
                </a:cubicBezTo>
                <a:cubicBezTo>
                  <a:pt x="17146" y="110997"/>
                  <a:pt x="6776" y="110760"/>
                  <a:pt x="6223" y="116840"/>
                </a:cubicBezTo>
                <a:cubicBezTo>
                  <a:pt x="2403" y="158856"/>
                  <a:pt x="-5630" y="155787"/>
                  <a:pt x="6223" y="18288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453A2429-8E64-B399-3CFF-1A60508BAD9C}"/>
              </a:ext>
              <a:ext uri="{C183D7F6-B498-43B3-948B-1728B52AA6E4}">
                <adec:decorative xmlns:adec="http://schemas.microsoft.com/office/drawing/2017/decorative" val="1"/>
              </a:ext>
            </a:extLst>
          </p:cNvPr>
          <p:cNvSpPr txBox="1"/>
          <p:nvPr/>
        </p:nvSpPr>
        <p:spPr>
          <a:xfrm>
            <a:off x="3487433" y="1523406"/>
            <a:ext cx="1067062" cy="461665"/>
          </a:xfrm>
          <a:prstGeom prst="rect">
            <a:avLst/>
          </a:prstGeom>
          <a:noFill/>
        </p:spPr>
        <p:txBody>
          <a:bodyPr wrap="square" rtlCol="0">
            <a:spAutoFit/>
          </a:bodyPr>
          <a:lstStyle/>
          <a:p>
            <a:pPr algn="ctr"/>
            <a:r>
              <a:rPr lang="de-DE" sz="1200" dirty="0">
                <a:latin typeface="KG Always A Good Time" panose="02000505000000020003" pitchFamily="2" charset="0"/>
                <a:ea typeface="Always In My Heart" panose="02000603000000000000" pitchFamily="2" charset="0"/>
              </a:rPr>
              <a:t>Peso das </a:t>
            </a:r>
            <a:r>
              <a:rPr lang="pt-BR" sz="1200" dirty="0">
                <a:latin typeface="KG Always A Good Time" panose="02000505000000020003" pitchFamily="2" charset="0"/>
                <a:ea typeface="Always In My Heart" panose="02000603000000000000" pitchFamily="2" charset="0"/>
              </a:rPr>
              <a:t>maçãs</a:t>
            </a: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2" name="Title 1">
            <a:extLst>
              <a:ext uri="{FF2B5EF4-FFF2-40B4-BE49-F238E27FC236}">
                <a16:creationId xmlns:a16="http://schemas.microsoft.com/office/drawing/2014/main" id="{A3C0B392-CD86-EF5F-20EA-09C033CD2A47}"/>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653457"/>
            <a:ext cx="2051050" cy="1015663"/>
          </a:xfrm>
          <a:prstGeom prst="rect">
            <a:avLst/>
          </a:prstGeom>
          <a:noFill/>
        </p:spPr>
        <p:txBody>
          <a:bodyPr wrap="square">
            <a:spAutoFit/>
          </a:bodyPr>
          <a:lstStyle/>
          <a:p>
            <a:pPr algn="ctr"/>
            <a:r>
              <a:rPr lang="pt-BR" sz="1000" dirty="0">
                <a:latin typeface="Pangolin" panose="00000500000000000000" pitchFamily="2" charset="0"/>
              </a:rPr>
              <a:t>A melhor maneira de descrever uma variável é relatar os valores e a frequência em que eles aparecem. Isso é chamado de </a:t>
            </a:r>
            <a:r>
              <a:rPr lang="pt-BR" sz="1000" dirty="0">
                <a:highlight>
                  <a:srgbClr val="C0C0C0"/>
                </a:highlight>
                <a:latin typeface="Pangolin" panose="00000500000000000000" pitchFamily="2" charset="0"/>
              </a:rPr>
              <a:t>DISTRIBUIÇÃO</a:t>
            </a:r>
            <a:r>
              <a:rPr lang="pt-BR" sz="1000" dirty="0">
                <a:latin typeface="Pangolin" panose="00000500000000000000" pitchFamily="2" charset="0"/>
              </a:rPr>
              <a:t> da variável.
</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421016" y="568914"/>
            <a:ext cx="1780092" cy="1015663"/>
          </a:xfrm>
          <a:prstGeom prst="rect">
            <a:avLst/>
          </a:prstGeom>
          <a:noFill/>
        </p:spPr>
        <p:txBody>
          <a:bodyPr wrap="square">
            <a:spAutoFit/>
          </a:bodyPr>
          <a:lstStyle/>
          <a:p>
            <a:pPr algn="ctr"/>
            <a:r>
              <a:rPr lang="pt-BR" sz="1000" dirty="0">
                <a:latin typeface="Pangolin" panose="00000500000000000000" pitchFamily="2" charset="0"/>
              </a:rPr>
              <a:t>Se visualizarmos o peso das nossas maçãs, a distribuição seria assim, já que todas as maçãs desta cesta pesam aproximadamente o mesmo.
</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28524"/>
            <a:ext cx="1197741" cy="553998"/>
          </a:xfrm>
          <a:prstGeom prst="rect">
            <a:avLst/>
          </a:prstGeom>
          <a:noFill/>
        </p:spPr>
        <p:txBody>
          <a:bodyPr wrap="square">
            <a:spAutoFit/>
          </a:bodyPr>
          <a:lstStyle/>
          <a:p>
            <a:pPr algn="ctr"/>
            <a:r>
              <a:rPr lang="pt-BR" sz="1000" dirty="0">
                <a:latin typeface="Pangolin" panose="00000500000000000000" pitchFamily="2" charset="0"/>
              </a:rPr>
              <a:t>Tem a forma de um sino...
</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64630" y="3755236"/>
            <a:ext cx="1587263" cy="1015663"/>
          </a:xfrm>
          <a:prstGeom prst="rect">
            <a:avLst/>
          </a:prstGeom>
          <a:noFill/>
        </p:spPr>
        <p:txBody>
          <a:bodyPr wrap="square">
            <a:spAutoFit/>
          </a:bodyPr>
          <a:lstStyle/>
          <a:p>
            <a:pPr algn="ctr"/>
            <a:r>
              <a:rPr lang="pt-BR" sz="1000" dirty="0">
                <a:latin typeface="Pangolin" panose="00000500000000000000" pitchFamily="2" charset="0"/>
              </a:rPr>
              <a:t>Exato! Se houvesse </a:t>
            </a:r>
            <a:br>
              <a:rPr lang="pt-BR" sz="1000" dirty="0">
                <a:latin typeface="Pangolin" panose="00000500000000000000" pitchFamily="2" charset="0"/>
              </a:rPr>
            </a:br>
            <a:r>
              <a:rPr lang="pt-BR" sz="1000" dirty="0">
                <a:latin typeface="Pangolin" panose="00000500000000000000" pitchFamily="2" charset="0"/>
              </a:rPr>
              <a:t>outras maçãs na cesta, nosso melhor palpite para seu peso seria um valor em torno daquele ponto.
</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276475" y="5740345"/>
            <a:ext cx="2216421" cy="707886"/>
          </a:xfrm>
          <a:prstGeom prst="rect">
            <a:avLst/>
          </a:prstGeom>
          <a:noFill/>
        </p:spPr>
        <p:txBody>
          <a:bodyPr wrap="square">
            <a:spAutoFit/>
          </a:bodyPr>
          <a:lstStyle/>
          <a:p>
            <a:pPr algn="ctr"/>
            <a:r>
              <a:rPr lang="pt-BR" sz="1000" dirty="0">
                <a:latin typeface="Pangolin" panose="00000500000000000000" pitchFamily="2" charset="0"/>
              </a:rPr>
              <a:t>Este ponto da nossa distribuição representa bem nossos </a:t>
            </a:r>
            <a:br>
              <a:rPr lang="pt-BR" sz="1000" dirty="0">
                <a:latin typeface="Pangolin" panose="00000500000000000000" pitchFamily="2" charset="0"/>
              </a:rPr>
            </a:br>
            <a:r>
              <a:rPr lang="pt-BR" sz="1000" dirty="0">
                <a:latin typeface="Pangolin" panose="00000500000000000000" pitchFamily="2" charset="0"/>
              </a:rPr>
              <a:t>dados </a:t>
            </a:r>
            <a:r>
              <a:rPr lang="de-DE" sz="1000" dirty="0">
                <a:solidFill>
                  <a:schemeClr val="tx1"/>
                </a:solidFill>
                <a:latin typeface="Pangolin" panose="00000500000000000000" pitchFamily="2" charset="0"/>
              </a:rPr>
              <a:t>– </a:t>
            </a:r>
            <a:r>
              <a:rPr lang="pt-BR" sz="1000" dirty="0">
                <a:solidFill>
                  <a:schemeClr val="tx1"/>
                </a:solidFill>
                <a:latin typeface="Pangolin" panose="00000500000000000000" pitchFamily="2" charset="0"/>
              </a:rPr>
              <a:t>nós </a:t>
            </a:r>
            <a:r>
              <a:rPr lang="pt-BR" sz="1000" dirty="0">
                <a:latin typeface="Pangolin" panose="00000500000000000000" pitchFamily="2" charset="0"/>
              </a:rPr>
              <a:t>o chamamos </a:t>
            </a:r>
            <a:r>
              <a:rPr lang="pt-BR" sz="1000" dirty="0">
                <a:highlight>
                  <a:srgbClr val="C0C0C0"/>
                </a:highlight>
                <a:latin typeface="Pangolin" panose="00000500000000000000" pitchFamily="2" charset="0"/>
              </a:rPr>
              <a:t>TENDÊNCIA CENTRAL</a:t>
            </a:r>
            <a:r>
              <a:rPr lang="pt-BR"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12276" y="4014191"/>
            <a:ext cx="1485089" cy="553998"/>
          </a:xfrm>
          <a:prstGeom prst="rect">
            <a:avLst/>
          </a:prstGeom>
          <a:noFill/>
        </p:spPr>
        <p:txBody>
          <a:bodyPr wrap="square">
            <a:spAutoFit/>
          </a:bodyPr>
          <a:lstStyle/>
          <a:p>
            <a:pPr algn="ctr"/>
            <a:r>
              <a:rPr lang="pt-BR" sz="1000" dirty="0">
                <a:latin typeface="Pangolin" panose="00000500000000000000" pitchFamily="2" charset="0"/>
              </a:rPr>
              <a:t>Ah, entendi. Mas... como eu calcularia esse valor?
</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73244"/>
            <a:ext cx="2044698" cy="707886"/>
          </a:xfrm>
          <a:prstGeom prst="rect">
            <a:avLst/>
          </a:prstGeom>
          <a:noFill/>
        </p:spPr>
        <p:txBody>
          <a:bodyPr wrap="square">
            <a:spAutoFit/>
          </a:bodyPr>
          <a:lstStyle/>
          <a:p>
            <a:pPr algn="ctr"/>
            <a:r>
              <a:rPr lang="pt-BR" sz="1000" dirty="0">
                <a:latin typeface="Pangolin" panose="00000500000000000000" pitchFamily="2" charset="0"/>
              </a:rPr>
              <a:t>Podemos resumir a tendência central de várias maneiras</a:t>
            </a:r>
            <a:r>
              <a:rPr lang="de-DE" sz="1000" dirty="0">
                <a:solidFill>
                  <a:schemeClr val="tx1"/>
                </a:solidFill>
                <a:latin typeface="Pangolin" panose="00000500000000000000" pitchFamily="2" charset="0"/>
              </a:rPr>
              <a:t>. </a:t>
            </a:r>
            <a:r>
              <a:rPr lang="pt-BR" sz="1000" dirty="0">
                <a:solidFill>
                  <a:schemeClr val="tx1"/>
                </a:solidFill>
                <a:latin typeface="Pangolin" panose="00000500000000000000" pitchFamily="2" charset="0"/>
              </a:rPr>
              <a:t>A </a:t>
            </a:r>
            <a:r>
              <a:rPr lang="pt-BR" sz="1000" dirty="0">
                <a:highlight>
                  <a:srgbClr val="C0C0C0"/>
                </a:highlight>
                <a:latin typeface="Pangolin" panose="00000500000000000000" pitchFamily="2" charset="0"/>
              </a:rPr>
              <a:t>MÉDIA</a:t>
            </a:r>
            <a:r>
              <a:rPr lang="pt-BR" sz="1000" dirty="0">
                <a:latin typeface="Pangolin" panose="00000500000000000000" pitchFamily="2" charset="0"/>
              </a:rPr>
              <a:t> é a maneira mais comum, e também é fácil de calcular</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458242" y="6829102"/>
            <a:ext cx="1941518" cy="246221"/>
          </a:xfrm>
          <a:prstGeom prst="rect">
            <a:avLst/>
          </a:prstGeom>
          <a:noFill/>
        </p:spPr>
        <p:txBody>
          <a:bodyPr wrap="square">
            <a:spAutoFit/>
          </a:bodyPr>
          <a:lstStyle/>
          <a:p>
            <a:pPr algn="ctr"/>
            <a:r>
              <a:rPr lang="pt-BR" sz="1000" dirty="0">
                <a:latin typeface="Pangolin" panose="00000500000000000000" pitchFamily="2" charset="0"/>
              </a:rPr>
              <a:t>Estas são as nossas seis maçãs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13325"/>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algn="ctr"/>
            <a:r>
              <a:rPr lang="pt-BR" sz="1000" dirty="0">
                <a:latin typeface="Pangolin" panose="00000500000000000000" pitchFamily="2" charset="0"/>
              </a:rPr>
              <a:t>Para calcular a média, somamos todos os valores de peso...</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pt-BR" sz="1000" dirty="0">
                <a:latin typeface="Pangolin" panose="00000500000000000000" pitchFamily="2" charset="0"/>
              </a:rPr>
              <a:t>... e depois dividir pelo número de maçãs que temos...</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A301EB8C-E2AE-4E33-8028-83065537DBB6}"/>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715891" y="6797931"/>
            <a:ext cx="1782322" cy="400110"/>
          </a:xfrm>
          <a:prstGeom prst="rect">
            <a:avLst/>
          </a:prstGeom>
          <a:noFill/>
        </p:spPr>
        <p:txBody>
          <a:bodyPr wrap="square">
            <a:spAutoFit/>
          </a:bodyPr>
          <a:lstStyle/>
          <a:p>
            <a:pPr algn="ctr"/>
            <a:r>
              <a:rPr lang="pt-BR" sz="1000" dirty="0">
                <a:latin typeface="Pangolin" panose="00000500000000000000" pitchFamily="2" charset="0"/>
              </a:rPr>
              <a:t>Isso nos dá um valor médio de
</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864289"/>
            <a:ext cx="1290493" cy="861774"/>
          </a:xfrm>
          <a:prstGeom prst="rect">
            <a:avLst/>
          </a:prstGeom>
          <a:noFill/>
        </p:spPr>
        <p:txBody>
          <a:bodyPr wrap="square">
            <a:spAutoFit/>
          </a:bodyPr>
          <a:lstStyle/>
          <a:p>
            <a:pPr algn="ctr"/>
            <a:r>
              <a:rPr lang="pt-BR" sz="1000" dirty="0">
                <a:latin typeface="Pangolin" panose="00000500000000000000" pitchFamily="2" charset="0"/>
              </a:rPr>
              <a:t>Ah, isso é quase o topo do nosso gráfico em forma </a:t>
            </a:r>
            <a:br>
              <a:rPr lang="pt-BR" sz="1000" dirty="0">
                <a:latin typeface="Pangolin" panose="00000500000000000000" pitchFamily="2" charset="0"/>
              </a:rPr>
            </a:br>
            <a:r>
              <a:rPr lang="pt-BR" sz="1000" dirty="0">
                <a:latin typeface="Pangolin" panose="00000500000000000000" pitchFamily="2" charset="0"/>
              </a:rPr>
              <a:t>de sino!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76" y="3111165"/>
            <a:ext cx="251226" cy="116907"/>
          </a:xfrm>
          <a:prstGeom prst="rect">
            <a:avLst/>
          </a:prstGeom>
        </p:spPr>
      </p:pic>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15" name="Freeform: Shape 14">
            <a:extLst>
              <a:ext uri="{FF2B5EF4-FFF2-40B4-BE49-F238E27FC236}">
                <a16:creationId xmlns:a16="http://schemas.microsoft.com/office/drawing/2014/main" id="{E9304EB5-F346-70F0-C040-1BC2A722EFAD}"/>
              </a:ext>
              <a:ext uri="{C183D7F6-B498-43B3-948B-1728B52AA6E4}">
                <adec:decorative xmlns:adec="http://schemas.microsoft.com/office/drawing/2017/decorative" val="1"/>
              </a:ext>
            </a:extLst>
          </p:cNvPr>
          <p:cNvSpPr/>
          <p:nvPr/>
        </p:nvSpPr>
        <p:spPr>
          <a:xfrm>
            <a:off x="4133370" y="4951686"/>
            <a:ext cx="698874" cy="255314"/>
          </a:xfrm>
          <a:custGeom>
            <a:avLst/>
            <a:gdLst>
              <a:gd name="connsiteX0" fmla="*/ 32230 w 698874"/>
              <a:gd name="connsiteY0" fmla="*/ 250234 h 255314"/>
              <a:gd name="connsiteX1" fmla="*/ 540230 w 698874"/>
              <a:gd name="connsiteY1" fmla="*/ 245154 h 255314"/>
              <a:gd name="connsiteX2" fmla="*/ 560550 w 698874"/>
              <a:gd name="connsiteY2" fmla="*/ 255314 h 255314"/>
              <a:gd name="connsiteX3" fmla="*/ 692630 w 698874"/>
              <a:gd name="connsiteY3" fmla="*/ 245154 h 255314"/>
              <a:gd name="connsiteX4" fmla="*/ 697710 w 698874"/>
              <a:gd name="connsiteY4" fmla="*/ 214674 h 255314"/>
              <a:gd name="connsiteX5" fmla="*/ 692630 w 698874"/>
              <a:gd name="connsiteY5" fmla="*/ 133394 h 255314"/>
              <a:gd name="connsiteX6" fmla="*/ 672310 w 698874"/>
              <a:gd name="connsiteY6" fmla="*/ 92754 h 255314"/>
              <a:gd name="connsiteX7" fmla="*/ 657070 w 698874"/>
              <a:gd name="connsiteY7" fmla="*/ 82594 h 255314"/>
              <a:gd name="connsiteX8" fmla="*/ 636750 w 698874"/>
              <a:gd name="connsiteY8" fmla="*/ 57194 h 255314"/>
              <a:gd name="connsiteX9" fmla="*/ 596110 w 698874"/>
              <a:gd name="connsiteY9" fmla="*/ 31794 h 255314"/>
              <a:gd name="connsiteX10" fmla="*/ 560550 w 698874"/>
              <a:gd name="connsiteY10" fmla="*/ 21634 h 255314"/>
              <a:gd name="connsiteX11" fmla="*/ 494510 w 698874"/>
              <a:gd name="connsiteY11" fmla="*/ 26714 h 255314"/>
              <a:gd name="connsiteX12" fmla="*/ 413230 w 698874"/>
              <a:gd name="connsiteY12" fmla="*/ 36874 h 255314"/>
              <a:gd name="connsiteX13" fmla="*/ 326870 w 698874"/>
              <a:gd name="connsiteY13" fmla="*/ 31794 h 255314"/>
              <a:gd name="connsiteX14" fmla="*/ 235430 w 698874"/>
              <a:gd name="connsiteY14" fmla="*/ 6394 h 255314"/>
              <a:gd name="connsiteX15" fmla="*/ 37310 w 698874"/>
              <a:gd name="connsiteY15" fmla="*/ 47034 h 255314"/>
              <a:gd name="connsiteX16" fmla="*/ 27150 w 698874"/>
              <a:gd name="connsiteY16" fmla="*/ 82594 h 255314"/>
              <a:gd name="connsiteX17" fmla="*/ 22070 w 698874"/>
              <a:gd name="connsiteY17" fmla="*/ 107994 h 255314"/>
              <a:gd name="connsiteX18" fmla="*/ 32230 w 698874"/>
              <a:gd name="connsiteY18" fmla="*/ 194354 h 255314"/>
              <a:gd name="connsiteX19" fmla="*/ 42390 w 698874"/>
              <a:gd name="connsiteY19" fmla="*/ 209594 h 255314"/>
              <a:gd name="connsiteX20" fmla="*/ 32230 w 698874"/>
              <a:gd name="connsiteY20" fmla="*/ 250234 h 25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874" h="255314">
                <a:moveTo>
                  <a:pt x="32230" y="250234"/>
                </a:moveTo>
                <a:cubicBezTo>
                  <a:pt x="115203" y="256161"/>
                  <a:pt x="323461" y="233330"/>
                  <a:pt x="540230" y="245154"/>
                </a:cubicBezTo>
                <a:cubicBezTo>
                  <a:pt x="547792" y="245566"/>
                  <a:pt x="553777" y="251927"/>
                  <a:pt x="560550" y="255314"/>
                </a:cubicBezTo>
                <a:cubicBezTo>
                  <a:pt x="604577" y="251927"/>
                  <a:pt x="650293" y="257698"/>
                  <a:pt x="692630" y="245154"/>
                </a:cubicBezTo>
                <a:cubicBezTo>
                  <a:pt x="702506" y="242228"/>
                  <a:pt x="697710" y="224974"/>
                  <a:pt x="697710" y="214674"/>
                </a:cubicBezTo>
                <a:cubicBezTo>
                  <a:pt x="697710" y="187528"/>
                  <a:pt x="696469" y="160267"/>
                  <a:pt x="692630" y="133394"/>
                </a:cubicBezTo>
                <a:cubicBezTo>
                  <a:pt x="691417" y="124905"/>
                  <a:pt x="680020" y="100464"/>
                  <a:pt x="672310" y="92754"/>
                </a:cubicBezTo>
                <a:cubicBezTo>
                  <a:pt x="667993" y="88437"/>
                  <a:pt x="661387" y="86911"/>
                  <a:pt x="657070" y="82594"/>
                </a:cubicBezTo>
                <a:cubicBezTo>
                  <a:pt x="649403" y="74927"/>
                  <a:pt x="644417" y="64861"/>
                  <a:pt x="636750" y="57194"/>
                </a:cubicBezTo>
                <a:cubicBezTo>
                  <a:pt x="627417" y="47861"/>
                  <a:pt x="608757" y="36393"/>
                  <a:pt x="596110" y="31794"/>
                </a:cubicBezTo>
                <a:cubicBezTo>
                  <a:pt x="584525" y="27581"/>
                  <a:pt x="572403" y="25021"/>
                  <a:pt x="560550" y="21634"/>
                </a:cubicBezTo>
                <a:cubicBezTo>
                  <a:pt x="538537" y="23327"/>
                  <a:pt x="516471" y="24442"/>
                  <a:pt x="494510" y="26714"/>
                </a:cubicBezTo>
                <a:cubicBezTo>
                  <a:pt x="467351" y="29524"/>
                  <a:pt x="413230" y="36874"/>
                  <a:pt x="413230" y="36874"/>
                </a:cubicBezTo>
                <a:cubicBezTo>
                  <a:pt x="384443" y="35181"/>
                  <a:pt x="355292" y="36666"/>
                  <a:pt x="326870" y="31794"/>
                </a:cubicBezTo>
                <a:cubicBezTo>
                  <a:pt x="295691" y="26449"/>
                  <a:pt x="235430" y="6394"/>
                  <a:pt x="235430" y="6394"/>
                </a:cubicBezTo>
                <a:cubicBezTo>
                  <a:pt x="77944" y="19163"/>
                  <a:pt x="65076" y="-36264"/>
                  <a:pt x="37310" y="47034"/>
                </a:cubicBezTo>
                <a:cubicBezTo>
                  <a:pt x="33412" y="58729"/>
                  <a:pt x="30140" y="70634"/>
                  <a:pt x="27150" y="82594"/>
                </a:cubicBezTo>
                <a:cubicBezTo>
                  <a:pt x="25056" y="90971"/>
                  <a:pt x="23763" y="99527"/>
                  <a:pt x="22070" y="107994"/>
                </a:cubicBezTo>
                <a:cubicBezTo>
                  <a:pt x="22507" y="113238"/>
                  <a:pt x="25421" y="176196"/>
                  <a:pt x="32230" y="194354"/>
                </a:cubicBezTo>
                <a:cubicBezTo>
                  <a:pt x="34374" y="200071"/>
                  <a:pt x="39361" y="204293"/>
                  <a:pt x="42390" y="209594"/>
                </a:cubicBezTo>
                <a:cubicBezTo>
                  <a:pt x="54065" y="230024"/>
                  <a:pt x="-50743" y="244307"/>
                  <a:pt x="32230" y="25023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674346F5-0331-5EDE-1380-C0CB0EF4728B}"/>
              </a:ext>
              <a:ext uri="{C183D7F6-B498-43B3-948B-1728B52AA6E4}">
                <adec:decorative xmlns:adec="http://schemas.microsoft.com/office/drawing/2017/decorative" val="1"/>
              </a:ext>
            </a:extLst>
          </p:cNvPr>
          <p:cNvSpPr/>
          <p:nvPr/>
        </p:nvSpPr>
        <p:spPr>
          <a:xfrm>
            <a:off x="3093720" y="5501640"/>
            <a:ext cx="472440" cy="208496"/>
          </a:xfrm>
          <a:custGeom>
            <a:avLst/>
            <a:gdLst>
              <a:gd name="connsiteX0" fmla="*/ 50800 w 472440"/>
              <a:gd name="connsiteY0" fmla="*/ 193040 h 208496"/>
              <a:gd name="connsiteX1" fmla="*/ 76200 w 472440"/>
              <a:gd name="connsiteY1" fmla="*/ 198120 h 208496"/>
              <a:gd name="connsiteX2" fmla="*/ 116840 w 472440"/>
              <a:gd name="connsiteY2" fmla="*/ 208280 h 208496"/>
              <a:gd name="connsiteX3" fmla="*/ 238760 w 472440"/>
              <a:gd name="connsiteY3" fmla="*/ 203200 h 208496"/>
              <a:gd name="connsiteX4" fmla="*/ 264160 w 472440"/>
              <a:gd name="connsiteY4" fmla="*/ 198120 h 208496"/>
              <a:gd name="connsiteX5" fmla="*/ 462280 w 472440"/>
              <a:gd name="connsiteY5" fmla="*/ 187960 h 208496"/>
              <a:gd name="connsiteX6" fmla="*/ 472440 w 472440"/>
              <a:gd name="connsiteY6" fmla="*/ 162560 h 208496"/>
              <a:gd name="connsiteX7" fmla="*/ 467360 w 472440"/>
              <a:gd name="connsiteY7" fmla="*/ 91440 h 208496"/>
              <a:gd name="connsiteX8" fmla="*/ 462280 w 472440"/>
              <a:gd name="connsiteY8" fmla="*/ 76200 h 208496"/>
              <a:gd name="connsiteX9" fmla="*/ 436880 w 472440"/>
              <a:gd name="connsiteY9" fmla="*/ 45720 h 208496"/>
              <a:gd name="connsiteX10" fmla="*/ 375920 w 472440"/>
              <a:gd name="connsiteY10" fmla="*/ 30480 h 208496"/>
              <a:gd name="connsiteX11" fmla="*/ 325120 w 472440"/>
              <a:gd name="connsiteY11" fmla="*/ 20320 h 208496"/>
              <a:gd name="connsiteX12" fmla="*/ 284480 w 472440"/>
              <a:gd name="connsiteY12" fmla="*/ 10160 h 208496"/>
              <a:gd name="connsiteX13" fmla="*/ 187960 w 472440"/>
              <a:gd name="connsiteY13" fmla="*/ 0 h 208496"/>
              <a:gd name="connsiteX14" fmla="*/ 20320 w 472440"/>
              <a:gd name="connsiteY14" fmla="*/ 10160 h 208496"/>
              <a:gd name="connsiteX15" fmla="*/ 0 w 472440"/>
              <a:gd name="connsiteY15" fmla="*/ 60960 h 208496"/>
              <a:gd name="connsiteX16" fmla="*/ 10160 w 472440"/>
              <a:gd name="connsiteY16" fmla="*/ 142240 h 208496"/>
              <a:gd name="connsiteX17" fmla="*/ 15240 w 472440"/>
              <a:gd name="connsiteY17" fmla="*/ 157480 h 208496"/>
              <a:gd name="connsiteX18" fmla="*/ 30480 w 472440"/>
              <a:gd name="connsiteY18" fmla="*/ 167640 h 208496"/>
              <a:gd name="connsiteX19" fmla="*/ 60960 w 472440"/>
              <a:gd name="connsiteY19" fmla="*/ 177800 h 208496"/>
              <a:gd name="connsiteX20" fmla="*/ 50800 w 472440"/>
              <a:gd name="connsiteY20" fmla="*/ 193040 h 20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440" h="208496">
                <a:moveTo>
                  <a:pt x="50800" y="193040"/>
                </a:moveTo>
                <a:cubicBezTo>
                  <a:pt x="53340" y="196427"/>
                  <a:pt x="67787" y="196178"/>
                  <a:pt x="76200" y="198120"/>
                </a:cubicBezTo>
                <a:cubicBezTo>
                  <a:pt x="89806" y="201260"/>
                  <a:pt x="102883" y="207844"/>
                  <a:pt x="116840" y="208280"/>
                </a:cubicBezTo>
                <a:cubicBezTo>
                  <a:pt x="157495" y="209550"/>
                  <a:pt x="198120" y="204893"/>
                  <a:pt x="238760" y="203200"/>
                </a:cubicBezTo>
                <a:cubicBezTo>
                  <a:pt x="247227" y="201507"/>
                  <a:pt x="255546" y="198707"/>
                  <a:pt x="264160" y="198120"/>
                </a:cubicBezTo>
                <a:cubicBezTo>
                  <a:pt x="330134" y="193622"/>
                  <a:pt x="397096" y="199089"/>
                  <a:pt x="462280" y="187960"/>
                </a:cubicBezTo>
                <a:cubicBezTo>
                  <a:pt x="471269" y="186425"/>
                  <a:pt x="469053" y="171027"/>
                  <a:pt x="472440" y="162560"/>
                </a:cubicBezTo>
                <a:cubicBezTo>
                  <a:pt x="470747" y="138853"/>
                  <a:pt x="470137" y="115044"/>
                  <a:pt x="467360" y="91440"/>
                </a:cubicBezTo>
                <a:cubicBezTo>
                  <a:pt x="466734" y="86122"/>
                  <a:pt x="465250" y="80655"/>
                  <a:pt x="462280" y="76200"/>
                </a:cubicBezTo>
                <a:cubicBezTo>
                  <a:pt x="454944" y="65196"/>
                  <a:pt x="447207" y="53982"/>
                  <a:pt x="436880" y="45720"/>
                </a:cubicBezTo>
                <a:cubicBezTo>
                  <a:pt x="421958" y="33783"/>
                  <a:pt x="392151" y="33344"/>
                  <a:pt x="375920" y="30480"/>
                </a:cubicBezTo>
                <a:cubicBezTo>
                  <a:pt x="358914" y="27479"/>
                  <a:pt x="341977" y="24066"/>
                  <a:pt x="325120" y="20320"/>
                </a:cubicBezTo>
                <a:cubicBezTo>
                  <a:pt x="311489" y="17291"/>
                  <a:pt x="298293" y="12206"/>
                  <a:pt x="284480" y="10160"/>
                </a:cubicBezTo>
                <a:cubicBezTo>
                  <a:pt x="252478" y="5419"/>
                  <a:pt x="187960" y="0"/>
                  <a:pt x="187960" y="0"/>
                </a:cubicBezTo>
                <a:lnTo>
                  <a:pt x="20320" y="10160"/>
                </a:lnTo>
                <a:cubicBezTo>
                  <a:pt x="2972" y="15786"/>
                  <a:pt x="0" y="60960"/>
                  <a:pt x="0" y="60960"/>
                </a:cubicBezTo>
                <a:cubicBezTo>
                  <a:pt x="3387" y="88053"/>
                  <a:pt x="5902" y="115270"/>
                  <a:pt x="10160" y="142240"/>
                </a:cubicBezTo>
                <a:cubicBezTo>
                  <a:pt x="10995" y="147529"/>
                  <a:pt x="11895" y="153299"/>
                  <a:pt x="15240" y="157480"/>
                </a:cubicBezTo>
                <a:cubicBezTo>
                  <a:pt x="19054" y="162248"/>
                  <a:pt x="24901" y="165160"/>
                  <a:pt x="30480" y="167640"/>
                </a:cubicBezTo>
                <a:cubicBezTo>
                  <a:pt x="40267" y="171990"/>
                  <a:pt x="50505" y="175477"/>
                  <a:pt x="60960" y="177800"/>
                </a:cubicBezTo>
                <a:cubicBezTo>
                  <a:pt x="65919" y="178902"/>
                  <a:pt x="48260" y="189653"/>
                  <a:pt x="50800" y="19304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E2D9147-CF21-AFB3-695F-1AC9BFC8E8DC}"/>
              </a:ext>
              <a:ext uri="{C183D7F6-B498-43B3-948B-1728B52AA6E4}">
                <adec:decorative xmlns:adec="http://schemas.microsoft.com/office/drawing/2017/decorative" val="1"/>
              </a:ext>
            </a:extLst>
          </p:cNvPr>
          <p:cNvSpPr txBox="1"/>
          <p:nvPr/>
        </p:nvSpPr>
        <p:spPr>
          <a:xfrm>
            <a:off x="4079491" y="4999012"/>
            <a:ext cx="806631" cy="276999"/>
          </a:xfrm>
          <a:prstGeom prst="rect">
            <a:avLst/>
          </a:prstGeom>
          <a:noFill/>
        </p:spPr>
        <p:txBody>
          <a:bodyPr wrap="none" rtlCol="0">
            <a:spAutoFit/>
          </a:bodyPr>
          <a:lstStyle/>
          <a:p>
            <a:r>
              <a:rPr lang="de-DE" sz="1200" b="1" dirty="0">
                <a:latin typeface="Momopresentation Updated 2" panose="02000503000000000000" pitchFamily="2" charset="0"/>
              </a:rPr>
              <a:t>MEDIANA</a:t>
            </a:r>
            <a:endParaRPr lang="pt-BR" sz="1200" b="1" dirty="0">
              <a:latin typeface="Momopresentation Updated 2" panose="02000503000000000000" pitchFamily="2" charset="0"/>
            </a:endParaRPr>
          </a:p>
        </p:txBody>
      </p:sp>
      <p:sp>
        <p:nvSpPr>
          <p:cNvPr id="13" name="TextBox 12">
            <a:extLst>
              <a:ext uri="{FF2B5EF4-FFF2-40B4-BE49-F238E27FC236}">
                <a16:creationId xmlns:a16="http://schemas.microsoft.com/office/drawing/2014/main" id="{6DE93D52-5765-CCD0-C7B4-96494D9C7562}"/>
              </a:ext>
              <a:ext uri="{C183D7F6-B498-43B3-948B-1728B52AA6E4}">
                <adec:decorative xmlns:adec="http://schemas.microsoft.com/office/drawing/2017/decorative" val="1"/>
              </a:ext>
            </a:extLst>
          </p:cNvPr>
          <p:cNvSpPr txBox="1"/>
          <p:nvPr/>
        </p:nvSpPr>
        <p:spPr>
          <a:xfrm>
            <a:off x="3134634" y="5498616"/>
            <a:ext cx="606256" cy="276999"/>
          </a:xfrm>
          <a:prstGeom prst="rect">
            <a:avLst/>
          </a:prstGeom>
          <a:noFill/>
        </p:spPr>
        <p:txBody>
          <a:bodyPr wrap="none" rtlCol="0">
            <a:spAutoFit/>
          </a:bodyPr>
          <a:lstStyle/>
          <a:p>
            <a:r>
              <a:rPr lang="de-DE" sz="1200" b="1" dirty="0">
                <a:latin typeface="Momopresentation Updated 2" panose="02000503000000000000" pitchFamily="2" charset="0"/>
              </a:rPr>
              <a:t>MÉDIA</a:t>
            </a:r>
            <a:endParaRPr lang="pt-BR" sz="1200" b="1" dirty="0">
              <a:latin typeface="Momopresentation Updated 2" panose="02000503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2" name="Title 1">
            <a:extLst>
              <a:ext uri="{FF2B5EF4-FFF2-40B4-BE49-F238E27FC236}">
                <a16:creationId xmlns:a16="http://schemas.microsoft.com/office/drawing/2014/main" id="{2B05A921-7439-58B4-6212-FA5259E6331B}"/>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60708"/>
            <a:ext cx="1751922"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Exato</a:t>
            </a:r>
            <a:r>
              <a:rPr lang="de-DE" sz="1000" dirty="0">
                <a:solidFill>
                  <a:schemeClr val="tx1"/>
                </a:solidFill>
                <a:latin typeface="Pangolin" panose="00000500000000000000" pitchFamily="2" charset="0"/>
              </a:rPr>
              <a:t>. </a:t>
            </a:r>
            <a:r>
              <a:rPr lang="pt-BR" sz="1000" dirty="0">
                <a:latin typeface="Pangolin" panose="00000500000000000000" pitchFamily="2" charset="0"/>
              </a:rPr>
              <a:t>Mas nem sempre a média é a melhor maneira de descrever os dados.</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457960" y="1274494"/>
            <a:ext cx="737880" cy="1015663"/>
          </a:xfrm>
          <a:prstGeom prst="rect">
            <a:avLst/>
          </a:prstGeom>
          <a:noFill/>
        </p:spPr>
        <p:txBody>
          <a:bodyPr wrap="square" anchor="ctr">
            <a:spAutoFit/>
          </a:bodyPr>
          <a:lstStyle/>
          <a:p>
            <a:pPr algn="ctr"/>
            <a:r>
              <a:rPr lang="pt-BR" sz="1000" dirty="0">
                <a:latin typeface="Pangolin" panose="00000500000000000000" pitchFamily="2" charset="0"/>
              </a:rPr>
              <a:t>Gente, olha essa maçã!</a:t>
            </a:r>
          </a:p>
          <a:p>
            <a:pPr algn="ctr"/>
            <a:r>
              <a:rPr lang="pt-BR" sz="1000" dirty="0">
                <a:latin typeface="Pangolin" panose="00000500000000000000" pitchFamily="2" charset="0"/>
              </a:rPr>
              <a:t>É tão pequena!
</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553998"/>
          </a:xfrm>
          <a:prstGeom prst="rect">
            <a:avLst/>
          </a:prstGeom>
          <a:noFill/>
        </p:spPr>
        <p:txBody>
          <a:bodyPr wrap="square">
            <a:spAutoFit/>
          </a:bodyPr>
          <a:lstStyle/>
          <a:p>
            <a:pPr algn="ctr"/>
            <a:r>
              <a:rPr lang="pt-BR" sz="1000" dirty="0">
                <a:latin typeface="Pangolin" panose="00000500000000000000" pitchFamily="2" charset="0"/>
              </a:rPr>
              <a:t>Pesa, tipo, apenas </a:t>
            </a:r>
            <a:br>
              <a:rPr lang="pt-BR" sz="1000" dirty="0">
                <a:latin typeface="Pangolin" panose="00000500000000000000" pitchFamily="2" charset="0"/>
              </a:rPr>
            </a:br>
            <a:r>
              <a:rPr lang="pt-BR" sz="1000" dirty="0">
                <a:latin typeface="Pangolin" panose="00000500000000000000" pitchFamily="2" charset="0"/>
              </a:rPr>
              <a:t>70 gramas!
</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092175"/>
            <a:ext cx="1151351" cy="553998"/>
          </a:xfrm>
          <a:prstGeom prst="rect">
            <a:avLst/>
          </a:prstGeom>
          <a:noFill/>
        </p:spPr>
        <p:txBody>
          <a:bodyPr wrap="square">
            <a:spAutoFit/>
          </a:bodyPr>
          <a:lstStyle/>
          <a:p>
            <a:pPr algn="ctr"/>
            <a:r>
              <a:rPr lang="pt-BR" sz="1000" dirty="0">
                <a:latin typeface="Pangolin" panose="00000500000000000000" pitchFamily="2" charset="0"/>
              </a:rPr>
              <a:t>Mais uma vez, exemplo perfeito!
</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62040"/>
            <a:ext cx="2037188" cy="707886"/>
          </a:xfrm>
          <a:prstGeom prst="rect">
            <a:avLst/>
          </a:prstGeom>
          <a:noFill/>
        </p:spPr>
        <p:txBody>
          <a:bodyPr wrap="square">
            <a:spAutoFit/>
          </a:bodyPr>
          <a:lstStyle/>
          <a:p>
            <a:pPr algn="ctr"/>
            <a:r>
              <a:rPr lang="pt-BR" sz="1000" dirty="0">
                <a:latin typeface="Pangolin" panose="00000500000000000000" pitchFamily="2" charset="0"/>
              </a:rPr>
              <a:t>Se adicionarmos a pequena maçã ao nosso conjunto de dados e calcularmos a média...
</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592837" y="2896380"/>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pt-BR" sz="1000" dirty="0">
                <a:latin typeface="Pangolin" panose="00000500000000000000" pitchFamily="2" charset="0"/>
              </a:rPr>
              <a:t>O gráfico agora se parece mais com um rato            , e a média está longe do topo, mais perto da cauda.</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7575" y="3624376"/>
            <a:ext cx="1354432" cy="646331"/>
          </a:xfrm>
          <a:prstGeom prst="rect">
            <a:avLst/>
          </a:prstGeom>
          <a:noFill/>
        </p:spPr>
        <p:txBody>
          <a:bodyPr wrap="square">
            <a:spAutoFit/>
          </a:bodyPr>
          <a:lstStyle/>
          <a:p>
            <a:pPr algn="ctr"/>
            <a:r>
              <a:rPr lang="pt-BR" sz="900" dirty="0">
                <a:latin typeface="Pangolin" panose="00000500000000000000" pitchFamily="2" charset="0"/>
              </a:rPr>
              <a:t>Verdade. </a:t>
            </a:r>
            <a:br>
              <a:rPr lang="pt-BR" sz="900" dirty="0">
                <a:latin typeface="Pangolin" panose="00000500000000000000" pitchFamily="2" charset="0"/>
              </a:rPr>
            </a:br>
            <a:r>
              <a:rPr lang="pt-BR" sz="900" dirty="0">
                <a:latin typeface="Pangolin" panose="00000500000000000000" pitchFamily="2" charset="0"/>
              </a:rPr>
              <a:t>Agora a média não é muito representativa...
</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87643"/>
            <a:ext cx="1354431" cy="861774"/>
          </a:xfrm>
          <a:prstGeom prst="rect">
            <a:avLst/>
          </a:prstGeom>
          <a:noFill/>
        </p:spPr>
        <p:txBody>
          <a:bodyPr wrap="square">
            <a:spAutoFit/>
          </a:bodyPr>
          <a:lstStyle/>
          <a:p>
            <a:pPr algn="ctr"/>
            <a:r>
              <a:rPr lang="pt-BR" sz="1000" dirty="0">
                <a:latin typeface="Pangolin" panose="00000500000000000000" pitchFamily="2" charset="0"/>
              </a:rPr>
              <a:t>Mas você ainda pode descrever a tendência central através da </a:t>
            </a:r>
            <a:r>
              <a:rPr lang="pt-BR" sz="1000" dirty="0">
                <a:highlight>
                  <a:srgbClr val="C0C0C0"/>
                </a:highlight>
                <a:latin typeface="Pangolin" panose="00000500000000000000" pitchFamily="2" charset="0"/>
              </a:rPr>
              <a:t>MEDIANA</a:t>
            </a:r>
            <a:r>
              <a:rPr lang="pt-BR"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24226" y="3721601"/>
            <a:ext cx="2336798" cy="707886"/>
          </a:xfrm>
          <a:prstGeom prst="rect">
            <a:avLst/>
          </a:prstGeom>
          <a:noFill/>
        </p:spPr>
        <p:txBody>
          <a:bodyPr wrap="square">
            <a:spAutoFit/>
          </a:bodyPr>
          <a:lstStyle/>
          <a:p>
            <a:pPr algn="ctr"/>
            <a:r>
              <a:rPr lang="pt-BR" sz="1000" dirty="0">
                <a:latin typeface="Pangolin" panose="00000500000000000000" pitchFamily="2" charset="0"/>
              </a:rPr>
              <a:t>Se ordenarmos todas as nossas maçãs por peso em ordem crescente, a mediana é o valor do meio.
</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399280" y="5371268"/>
            <a:ext cx="1559559" cy="861774"/>
          </a:xfrm>
          <a:prstGeom prst="rect">
            <a:avLst/>
          </a:prstGeom>
          <a:noFill/>
        </p:spPr>
        <p:txBody>
          <a:bodyPr wrap="square">
            <a:spAutoFit/>
          </a:bodyPr>
          <a:lstStyle/>
          <a:p>
            <a:pPr algn="ctr"/>
            <a:r>
              <a:rPr lang="pt-BR" sz="1000" dirty="0">
                <a:latin typeface="Pangolin" panose="00000500000000000000" pitchFamily="2" charset="0"/>
              </a:rPr>
              <a:t>A mediana é 190g, </a:t>
            </a:r>
            <a:br>
              <a:rPr lang="pt-BR" sz="1000" dirty="0">
                <a:latin typeface="Pangolin" panose="00000500000000000000" pitchFamily="2" charset="0"/>
              </a:rPr>
            </a:br>
            <a:r>
              <a:rPr lang="pt-BR" sz="1000" dirty="0">
                <a:latin typeface="Pangolin" panose="00000500000000000000" pitchFamily="2" charset="0"/>
              </a:rPr>
              <a:t>e melhor descreve </a:t>
            </a:r>
            <a:br>
              <a:rPr lang="pt-BR" sz="1000" dirty="0">
                <a:latin typeface="Pangolin" panose="00000500000000000000" pitchFamily="2" charset="0"/>
              </a:rPr>
            </a:br>
            <a:r>
              <a:rPr lang="pt-BR" sz="1000" dirty="0">
                <a:latin typeface="Pangolin" panose="00000500000000000000" pitchFamily="2" charset="0"/>
              </a:rPr>
              <a:t>essa distribuição assimétrica.
</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731706"/>
            <a:ext cx="3018864" cy="553998"/>
          </a:xfrm>
          <a:prstGeom prst="rect">
            <a:avLst/>
          </a:prstGeom>
          <a:noFill/>
        </p:spPr>
        <p:txBody>
          <a:bodyPr wrap="square">
            <a:spAutoFit/>
          </a:bodyPr>
          <a:lstStyle/>
          <a:p>
            <a:pPr algn="ctr"/>
            <a:r>
              <a:rPr lang="pt-BR" sz="1000" dirty="0">
                <a:latin typeface="Pangolin" panose="00000500000000000000" pitchFamily="2" charset="0"/>
              </a:rPr>
              <a:t>Vejo que você encontrou uma das minhas maçãs minúsculas. Fiquem à vontade para pegar mais. </a:t>
            </a:r>
            <a:br>
              <a:rPr lang="pt-BR" sz="1000" dirty="0">
                <a:latin typeface="Pangolin" panose="00000500000000000000" pitchFamily="2" charset="0"/>
              </a:rPr>
            </a:br>
            <a:r>
              <a:rPr lang="pt-BR" sz="1000" dirty="0">
                <a:latin typeface="Pangolin" panose="00000500000000000000" pitchFamily="2" charset="0"/>
              </a:rPr>
              <a:t>Fico feliz que tenham gostado!</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04414"/>
            <a:ext cx="1653420" cy="553998"/>
          </a:xfrm>
          <a:prstGeom prst="rect">
            <a:avLst/>
          </a:prstGeom>
          <a:noFill/>
        </p:spPr>
        <p:txBody>
          <a:bodyPr wrap="square">
            <a:spAutoFit/>
          </a:bodyPr>
          <a:lstStyle/>
          <a:p>
            <a:pPr algn="ctr"/>
            <a:r>
              <a:rPr lang="pt-BR" sz="1000" dirty="0">
                <a:latin typeface="Pangolin" panose="00000500000000000000" pitchFamily="2" charset="0"/>
              </a:rPr>
              <a:t>Na verdade, podemos </a:t>
            </a:r>
            <a:br>
              <a:rPr lang="pt-BR" sz="1000" dirty="0">
                <a:latin typeface="Pangolin" panose="00000500000000000000" pitchFamily="2" charset="0"/>
              </a:rPr>
            </a:br>
            <a:r>
              <a:rPr lang="pt-BR" sz="1000" dirty="0">
                <a:latin typeface="Pangolin" panose="00000500000000000000" pitchFamily="2" charset="0"/>
              </a:rPr>
              <a:t>pegar a cesta inteira </a:t>
            </a:r>
            <a:br>
              <a:rPr lang="pt-BR" sz="1000" dirty="0">
                <a:latin typeface="Pangolin" panose="00000500000000000000" pitchFamily="2" charset="0"/>
              </a:rPr>
            </a:br>
            <a:r>
              <a:rPr lang="pt-BR" sz="1000" dirty="0">
                <a:latin typeface="Pangolin" panose="00000500000000000000" pitchFamily="2" charset="0"/>
              </a:rPr>
              <a:t>por um momento?</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592837" y="6757523"/>
            <a:ext cx="2039738" cy="861774"/>
          </a:xfrm>
          <a:prstGeom prst="rect">
            <a:avLst/>
          </a:prstGeom>
          <a:noFill/>
        </p:spPr>
        <p:txBody>
          <a:bodyPr wrap="square">
            <a:spAutoFit/>
          </a:bodyPr>
          <a:lstStyle/>
          <a:p>
            <a:pPr algn="ctr"/>
            <a:r>
              <a:rPr lang="pt-BR" sz="1000" dirty="0">
                <a:latin typeface="Pangolin" panose="00000500000000000000" pitchFamily="2" charset="0"/>
              </a:rPr>
              <a:t>Se adicionarmos toda essa cesta de maçãs minúsculas ao nosso conjunto, a primeira maçã minúscula não é mais um outlier*
</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590287" y="9079692"/>
            <a:ext cx="2039738"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en-US" sz="1000" dirty="0">
                <a:latin typeface="Pangolin" panose="00000500000000000000" pitchFamily="2" charset="0"/>
              </a:rPr>
              <a:t> O</a:t>
            </a:r>
            <a:r>
              <a:rPr lang="en-US" sz="1000" dirty="0">
                <a:solidFill>
                  <a:schemeClr val="tx1"/>
                </a:solidFill>
                <a:latin typeface="Pangolin" panose="00000500000000000000" pitchFamily="2" charset="0"/>
              </a:rPr>
              <a:t>utliers </a:t>
            </a:r>
            <a:r>
              <a:rPr lang="pt-BR" sz="1000" dirty="0">
                <a:latin typeface="Pangolin" panose="00000500000000000000" pitchFamily="2" charset="0"/>
              </a:rPr>
              <a:t>são valores fora da curva que podem ser erros de medição ou representar eventos raros.</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Mode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Melhores</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parâmetros</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Melhores</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parâmetros</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Melhor</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parâmetro</a:t>
            </a:r>
            <a:endParaRPr lang="de-DE"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12" name="TextBox 11">
            <a:extLst>
              <a:ext uri="{FF2B5EF4-FFF2-40B4-BE49-F238E27FC236}">
                <a16:creationId xmlns:a16="http://schemas.microsoft.com/office/drawing/2014/main" id="{375FC922-13F4-07E3-C0E4-D01DA9444887}"/>
              </a:ext>
              <a:ext uri="{C183D7F6-B498-43B3-948B-1728B52AA6E4}">
                <adec:decorative xmlns:adec="http://schemas.microsoft.com/office/drawing/2017/decorative" val="1"/>
              </a:ext>
            </a:extLst>
          </p:cNvPr>
          <p:cNvSpPr txBox="1"/>
          <p:nvPr/>
        </p:nvSpPr>
        <p:spPr>
          <a:xfrm rot="21349700">
            <a:off x="1820504" y="1653129"/>
            <a:ext cx="2950107" cy="261610"/>
          </a:xfrm>
          <a:prstGeom prst="rect">
            <a:avLst/>
          </a:prstGeom>
          <a:noFill/>
        </p:spPr>
        <p:txBody>
          <a:bodyPr wrap="square" rtlCol="0">
            <a:spAutoFit/>
          </a:bodyPr>
          <a:lstStyle/>
          <a:p>
            <a:pPr algn="ctr"/>
            <a:r>
              <a:rPr lang="de-DE" sz="1050" dirty="0">
                <a:solidFill>
                  <a:schemeClr val="tx1">
                    <a:lumMod val="75000"/>
                    <a:lumOff val="25000"/>
                  </a:schemeClr>
                </a:solidFill>
                <a:latin typeface="KG Always A Good Time" panose="02000505000000020003" pitchFamily="2" charset="0"/>
                <a:ea typeface="Always In My Heart" panose="02000603000000000000" pitchFamily="2" charset="0"/>
              </a:rPr>
              <a:t>Peso das </a:t>
            </a:r>
            <a:r>
              <a:rPr lang="pt-BR" sz="1050" dirty="0">
                <a:solidFill>
                  <a:schemeClr val="tx1">
                    <a:lumMod val="75000"/>
                    <a:lumOff val="25000"/>
                  </a:schemeClr>
                </a:solidFill>
                <a:latin typeface="KG Always A Good Time" panose="02000505000000020003" pitchFamily="2" charset="0"/>
                <a:ea typeface="Always In My Heart" panose="02000603000000000000" pitchFamily="2" charset="0"/>
              </a:rPr>
              <a:t>maçãs grandes e pequenas</a:t>
            </a:r>
          </a:p>
        </p:txBody>
      </p:sp>
      <p:sp>
        <p:nvSpPr>
          <p:cNvPr id="13" name="Rectangle 12">
            <a:extLst>
              <a:ext uri="{FF2B5EF4-FFF2-40B4-BE49-F238E27FC236}">
                <a16:creationId xmlns:a16="http://schemas.microsoft.com/office/drawing/2014/main" id="{732F27AA-4BFE-1B98-3F6A-FCD5802526E8}"/>
              </a:ext>
              <a:ext uri="{C183D7F6-B498-43B3-948B-1728B52AA6E4}">
                <adec:decorative xmlns:adec="http://schemas.microsoft.com/office/drawing/2017/decorative" val="1"/>
              </a:ext>
            </a:extLst>
          </p:cNvPr>
          <p:cNvSpPr/>
          <p:nvPr/>
        </p:nvSpPr>
        <p:spPr>
          <a:xfrm>
            <a:off x="2606040" y="1999456"/>
            <a:ext cx="1750060" cy="26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21" name="Textfeld 20">
            <a:extLst>
              <a:ext uri="{FF2B5EF4-FFF2-40B4-BE49-F238E27FC236}">
                <a16:creationId xmlns:a16="http://schemas.microsoft.com/office/drawing/2014/main" id="{9413187C-7FA5-4F89-9AED-E2500189B18E}"/>
              </a:ext>
            </a:extLst>
          </p:cNvPr>
          <p:cNvSpPr txBox="1"/>
          <p:nvPr/>
        </p:nvSpPr>
        <p:spPr>
          <a:xfrm>
            <a:off x="692649" y="608128"/>
            <a:ext cx="3300254" cy="400110"/>
          </a:xfrm>
          <a:prstGeom prst="rect">
            <a:avLst/>
          </a:prstGeom>
          <a:noFill/>
        </p:spPr>
        <p:txBody>
          <a:bodyPr wrap="square">
            <a:spAutoFit/>
          </a:bodyPr>
          <a:lstStyle/>
          <a:p>
            <a:pPr algn="ctr"/>
            <a:r>
              <a:rPr lang="pt-BR" sz="1000" dirty="0">
                <a:latin typeface="Pangolin" panose="00000500000000000000" pitchFamily="2" charset="0"/>
              </a:rPr>
              <a:t>Neste caso, nosso gráfico de repente tem dois picos:
</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325916" y="1711024"/>
            <a:ext cx="1098734" cy="553998"/>
          </a:xfrm>
          <a:prstGeom prst="rect">
            <a:avLst/>
          </a:prstGeom>
          <a:noFill/>
        </p:spPr>
        <p:txBody>
          <a:bodyPr wrap="square">
            <a:spAutoFit/>
          </a:bodyPr>
          <a:lstStyle/>
          <a:p>
            <a:pPr algn="ctr"/>
            <a:r>
              <a:rPr lang="de-DE" sz="1000" dirty="0">
                <a:latin typeface="Pangolin" panose="00000500000000000000" pitchFamily="2" charset="0"/>
              </a:rPr>
              <a:t>Como </a:t>
            </a:r>
            <a:r>
              <a:rPr lang="de-DE" sz="1000" dirty="0" err="1">
                <a:latin typeface="Pangolin" panose="00000500000000000000" pitchFamily="2" charset="0"/>
              </a:rPr>
              <a:t>ratos</a:t>
            </a:r>
            <a:r>
              <a:rPr lang="de-DE" sz="1000" dirty="0">
                <a:latin typeface="Pangolin" panose="00000500000000000000" pitchFamily="2" charset="0"/>
              </a:rPr>
              <a:t> </a:t>
            </a:r>
            <a:r>
              <a:rPr lang="de-DE" sz="1000" dirty="0" err="1">
                <a:latin typeface="Pangolin" panose="00000500000000000000" pitchFamily="2" charset="0"/>
              </a:rPr>
              <a:t>apaixonados</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392370" y="2001248"/>
            <a:ext cx="856904" cy="246221"/>
          </a:xfrm>
          <a:prstGeom prst="rect">
            <a:avLst/>
          </a:prstGeom>
          <a:noFill/>
        </p:spPr>
        <p:txBody>
          <a:bodyPr wrap="square">
            <a:spAutoFit/>
          </a:bodyPr>
          <a:lstStyle/>
          <a:p>
            <a:pPr algn="ctr"/>
            <a:r>
              <a:rPr lang="de-DE" sz="1000" dirty="0">
                <a:latin typeface="Pangolin" panose="00000500000000000000" pitchFamily="2" charset="0"/>
              </a:rPr>
              <a:t>Ah… </a:t>
            </a:r>
            <a:r>
              <a:rPr lang="de-DE" sz="1000" dirty="0" err="1">
                <a:latin typeface="Pangolin" panose="00000500000000000000" pitchFamily="2" charset="0"/>
              </a:rPr>
              <a:t>Tá</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490690" y="2467144"/>
            <a:ext cx="2004349" cy="861774"/>
          </a:xfrm>
          <a:prstGeom prst="rect">
            <a:avLst/>
          </a:prstGeom>
          <a:noFill/>
        </p:spPr>
        <p:txBody>
          <a:bodyPr wrap="square">
            <a:spAutoFit/>
          </a:bodyPr>
          <a:lstStyle/>
          <a:p>
            <a:pPr algn="ctr"/>
            <a:r>
              <a:rPr lang="pt-BR" sz="1000" dirty="0">
                <a:latin typeface="Pangolin" panose="00000500000000000000" pitchFamily="2" charset="0"/>
              </a:rPr>
              <a:t>De qualquer forma, </a:t>
            </a:r>
            <a:br>
              <a:rPr lang="pt-BR" sz="1000" dirty="0">
                <a:latin typeface="Pangolin" panose="00000500000000000000" pitchFamily="2" charset="0"/>
              </a:rPr>
            </a:br>
            <a:r>
              <a:rPr lang="pt-BR" sz="1000" dirty="0">
                <a:latin typeface="Pangolin" panose="00000500000000000000" pitchFamily="2" charset="0"/>
              </a:rPr>
              <a:t>podemos usar algo chamado </a:t>
            </a:r>
            <a:r>
              <a:rPr lang="pt-BR" sz="1000" dirty="0">
                <a:highlight>
                  <a:srgbClr val="C0C0C0"/>
                </a:highlight>
                <a:latin typeface="Pangolin" panose="00000500000000000000" pitchFamily="2" charset="0"/>
              </a:rPr>
              <a:t>MODA</a:t>
            </a:r>
            <a:r>
              <a:rPr lang="pt-BR" sz="1000" dirty="0">
                <a:latin typeface="Pangolin" panose="00000500000000000000" pitchFamily="2" charset="0"/>
              </a:rPr>
              <a:t> para descrever a tendência central da nossa distribuição se esta tiver vários picos.</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597812"/>
            <a:ext cx="1882429" cy="861774"/>
          </a:xfrm>
          <a:prstGeom prst="rect">
            <a:avLst/>
          </a:prstGeom>
          <a:noFill/>
        </p:spPr>
        <p:txBody>
          <a:bodyPr wrap="square">
            <a:spAutoFit/>
          </a:bodyPr>
          <a:lstStyle/>
          <a:p>
            <a:pPr algn="ctr"/>
            <a:r>
              <a:rPr lang="pt-BR" sz="1000" dirty="0">
                <a:latin typeface="Pangolin" panose="00000500000000000000" pitchFamily="2" charset="0"/>
              </a:rPr>
              <a:t>A moda define o(s) valor(es) que ocorre(m) com mais frequência em um </a:t>
            </a:r>
            <a:br>
              <a:rPr lang="pt-BR" sz="1000" dirty="0">
                <a:latin typeface="Pangolin" panose="00000500000000000000" pitchFamily="2" charset="0"/>
              </a:rPr>
            </a:br>
            <a:r>
              <a:rPr lang="pt-BR" sz="1000" dirty="0">
                <a:latin typeface="Pangolin" panose="00000500000000000000" pitchFamily="2" charset="0"/>
              </a:rPr>
              <a:t>conjunto de dados.
</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861774"/>
          </a:xfrm>
          <a:prstGeom prst="rect">
            <a:avLst/>
          </a:prstGeom>
          <a:noFill/>
        </p:spPr>
        <p:txBody>
          <a:bodyPr wrap="square">
            <a:spAutoFit/>
          </a:bodyPr>
          <a:lstStyle/>
          <a:p>
            <a:pPr algn="ctr"/>
            <a:r>
              <a:rPr lang="pt-BR" sz="1000" dirty="0">
                <a:latin typeface="Pangolin" panose="00000500000000000000" pitchFamily="2" charset="0"/>
              </a:rPr>
              <a:t>Neste caso, temos várias modas. Mas algumas vezes existirá apenas uma ou mesmo nenhuma moda.
</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553998"/>
          </a:xfrm>
          <a:prstGeom prst="rect">
            <a:avLst/>
          </a:prstGeom>
          <a:noFill/>
        </p:spPr>
        <p:txBody>
          <a:bodyPr wrap="square">
            <a:spAutoFit/>
          </a:bodyPr>
          <a:lstStyle/>
          <a:p>
            <a:pPr algn="ctr"/>
            <a:r>
              <a:rPr lang="pt-BR" sz="1000" dirty="0">
                <a:latin typeface="Pangolin" panose="00000500000000000000" pitchFamily="2" charset="0"/>
              </a:rPr>
              <a:t>Você pode aplicar média, mediana e moda a diferentes amostras de maçãs.</a:t>
            </a:r>
            <a:br>
              <a:rPr lang="pt-BR" sz="1000" dirty="0">
                <a:latin typeface="Pangolin" panose="00000500000000000000" pitchFamily="2" charset="0"/>
              </a:rPr>
            </a:br>
            <a:r>
              <a:rPr lang="pt-BR" sz="1000" dirty="0">
                <a:latin typeface="Pangolin" panose="00000500000000000000" pitchFamily="2" charset="0"/>
              </a:rPr>
              <a:t>Mas, muitas vezes, algumas medidas representarão os dados melhor do que outras.
</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37825" y="6755193"/>
            <a:ext cx="2023940" cy="1015663"/>
          </a:xfrm>
          <a:prstGeom prst="rect">
            <a:avLst/>
          </a:prstGeom>
          <a:noFill/>
        </p:spPr>
        <p:txBody>
          <a:bodyPr wrap="square">
            <a:spAutoFit/>
          </a:bodyPr>
          <a:lstStyle/>
          <a:p>
            <a:pPr algn="ctr"/>
            <a:r>
              <a:rPr lang="pt-BR" sz="1000" dirty="0">
                <a:latin typeface="Pangolin" panose="00000500000000000000" pitchFamily="2" charset="0"/>
              </a:rPr>
              <a:t>Ok, obrigado... Aprendi muito! Agora só tenho que aplicar aos dados que tenho para apresentar. </a:t>
            </a:r>
            <a:br>
              <a:rPr lang="pt-BR" sz="1000" dirty="0">
                <a:latin typeface="Pangolin" panose="00000500000000000000" pitchFamily="2" charset="0"/>
              </a:rPr>
            </a:br>
            <a:r>
              <a:rPr lang="pt-BR" sz="1000" dirty="0">
                <a:latin typeface="Pangolin" panose="00000500000000000000" pitchFamily="2" charset="0"/>
              </a:rPr>
              <a:t>São de um aplicativo que rastreia medições de frequência cardíaca.
</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algn="ctr"/>
            <a:r>
              <a:rPr lang="pt-BR" sz="1000" dirty="0">
                <a:latin typeface="Pangolin" panose="00000500000000000000" pitchFamily="2" charset="0"/>
              </a:rPr>
              <a:t>Isso é factível. </a:t>
            </a:r>
            <a:br>
              <a:rPr lang="pt-BR" sz="1000" dirty="0">
                <a:latin typeface="Pangolin" panose="00000500000000000000" pitchFamily="2" charset="0"/>
              </a:rPr>
            </a:br>
            <a:r>
              <a:rPr lang="pt-BR" sz="1000" dirty="0">
                <a:latin typeface="Pangolin" panose="00000500000000000000" pitchFamily="2" charset="0"/>
              </a:rPr>
              <a:t>Olhe para seus dados e siga os exemplos das maçãs! </a:t>
            </a:r>
            <a:br>
              <a:rPr lang="pt-BR" sz="1000" dirty="0">
                <a:latin typeface="Pangolin" panose="00000500000000000000" pitchFamily="2" charset="0"/>
              </a:rPr>
            </a:br>
            <a:r>
              <a:rPr lang="pt-BR" sz="1000" dirty="0">
                <a:latin typeface="Pangolin" panose="00000500000000000000" pitchFamily="2" charset="0"/>
              </a:rPr>
              <a:t>Você pode usar a próxima página para seus cálculos.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4" name="Title 3">
            <a:extLst>
              <a:ext uri="{FF2B5EF4-FFF2-40B4-BE49-F238E27FC236}">
                <a16:creationId xmlns:a16="http://schemas.microsoft.com/office/drawing/2014/main" id="{CC00949C-4B1D-0F47-9F93-791EC7ED1AED}"/>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1000" dirty="0">
                <a:solidFill>
                  <a:schemeClr val="tx1"/>
                </a:solidFill>
                <a:latin typeface="Pangolin" panose="00000500000000000000" pitchFamily="2" charset="0"/>
              </a:rPr>
              <a:t>Antes de virar a página, tente calcular média, mediana e moda para cada variável, e verifique qual parâmetro é mais adequado para descrever a tendência central. </a:t>
            </a:r>
            <a:br>
              <a:rPr lang="pt-BR" sz="1000" dirty="0">
                <a:solidFill>
                  <a:schemeClr val="tx1"/>
                </a:solidFill>
                <a:latin typeface="Pangolin" panose="00000500000000000000" pitchFamily="2" charset="0"/>
              </a:rPr>
            </a:br>
            <a:r>
              <a:rPr lang="pt-BR" sz="1000" dirty="0">
                <a:solidFill>
                  <a:schemeClr val="tx1"/>
                </a:solidFill>
                <a:latin typeface="Pangolin" panose="00000500000000000000" pitchFamily="2" charset="0"/>
              </a:rPr>
              <a:t>Você pode fazer anotações nesta página!</a:t>
            </a:r>
            <a:endParaRPr lang="de-AT" sz="10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C4F3862-0D7F-40B3-88A9-A039C75F39E3}"/>
              </a:ext>
              <a:ext uri="{C183D7F6-B498-43B3-948B-1728B52AA6E4}">
                <adec:decorative xmlns:adec="http://schemas.microsoft.com/office/drawing/2017/decorative" val="1"/>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1000" dirty="0">
                <a:solidFill>
                  <a:schemeClr val="tx1"/>
                </a:solidFill>
                <a:latin typeface="Pangolin" panose="00000500000000000000" pitchFamily="2" charset="0"/>
              </a:rPr>
              <a:t>Fique à vontade para conferir teus cálculos. </a:t>
            </a:r>
            <a:br>
              <a:rPr lang="pt-BR" sz="1000" dirty="0">
                <a:solidFill>
                  <a:schemeClr val="tx1"/>
                </a:solidFill>
                <a:latin typeface="Pangolin" panose="00000500000000000000" pitchFamily="2" charset="0"/>
              </a:rPr>
            </a:br>
            <a:r>
              <a:rPr lang="pt-BR" sz="1000" dirty="0">
                <a:solidFill>
                  <a:schemeClr val="tx1"/>
                </a:solidFill>
                <a:latin typeface="Pangolin" panose="00000500000000000000" pitchFamily="2" charset="0"/>
              </a:rPr>
              <a:t>Você pode fazer mais anotações nesta página!</a:t>
            </a:r>
            <a:endParaRPr lang="de-AT" sz="1000" dirty="0">
              <a:solidFill>
                <a:schemeClr val="tx1"/>
              </a:solidFill>
              <a:latin typeface="Pangolin" panose="00000500000000000000" pitchFamily="2" charset="0"/>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4" name="Title 3">
            <a:extLst>
              <a:ext uri="{FF2B5EF4-FFF2-40B4-BE49-F238E27FC236}">
                <a16:creationId xmlns:a16="http://schemas.microsoft.com/office/drawing/2014/main" id="{8DABCB7B-6D55-0CD3-673B-28C9F565B72F}"/>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3328774" cy="307777"/>
          </a:xfrm>
          <a:prstGeom prst="rect">
            <a:avLst/>
          </a:prstGeom>
          <a:noFill/>
        </p:spPr>
        <p:txBody>
          <a:bodyPr wrap="square">
            <a:spAutoFit/>
          </a:bodyPr>
          <a:lstStyle/>
          <a:p>
            <a:r>
              <a:rPr lang="de-DE" sz="1400" b="1" dirty="0">
                <a:latin typeface="Pangolin" panose="00000500000000000000" pitchFamily="2" charset="0"/>
              </a:rPr>
              <a:t>FREQUÊNCIA CARDÍACA</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4241269" cy="307777"/>
          </a:xfrm>
          <a:prstGeom prst="rect">
            <a:avLst/>
          </a:prstGeom>
          <a:noFill/>
        </p:spPr>
        <p:txBody>
          <a:bodyPr wrap="square">
            <a:spAutoFit/>
          </a:bodyPr>
          <a:lstStyle/>
          <a:p>
            <a:r>
              <a:rPr lang="pt-BR" sz="1400" b="1" dirty="0">
                <a:latin typeface="Pangolin" panose="00000500000000000000" pitchFamily="2" charset="0"/>
              </a:rPr>
              <a:t>TEMPO DE USO MAIS FREQUENTE</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4241269" cy="307777"/>
          </a:xfrm>
          <a:prstGeom prst="rect">
            <a:avLst/>
          </a:prstGeom>
          <a:noFill/>
        </p:spPr>
        <p:txBody>
          <a:bodyPr wrap="square">
            <a:spAutoFit/>
          </a:bodyPr>
          <a:lstStyle/>
          <a:p>
            <a:r>
              <a:rPr lang="de-DE" sz="1400" b="1" dirty="0">
                <a:latin typeface="Pangolin" panose="00000500000000000000" pitchFamily="2" charset="0"/>
              </a:rPr>
              <a:t>CLASSIFICAÇÃO POR ESTRELAS</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MÉDIA:</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usuários</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MÉDIA:</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usuários</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MEDIANA:</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MODA:</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r>
              <a:rPr lang="pt-BR" sz="1000" dirty="0">
                <a:latin typeface="Pangolin" panose="00000500000000000000" pitchFamily="2" charset="0"/>
              </a:rPr>
              <a:t>Cada valor só existe uma vez – </a:t>
            </a:r>
            <a:r>
              <a:rPr lang="pt-BR" sz="1000" dirty="0">
                <a:highlight>
                  <a:srgbClr val="C0C0C0"/>
                </a:highlight>
                <a:latin typeface="Pangolin" panose="00000500000000000000" pitchFamily="2" charset="0"/>
              </a:rPr>
              <a:t>a moda não existe</a:t>
            </a:r>
            <a:r>
              <a:rPr lang="pt-BR"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pt-BR" sz="900" dirty="0">
                <a:latin typeface="Pangolin" panose="00000500000000000000" pitchFamily="2" charset="0"/>
              </a:rPr>
              <a:t>Se houver dois valores centrais, a média dos dois valores é a mediana</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MEDIANA:</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507995" y="4664804"/>
            <a:ext cx="2054354" cy="646331"/>
          </a:xfrm>
          <a:prstGeom prst="rect">
            <a:avLst/>
          </a:prstGeom>
          <a:noFill/>
        </p:spPr>
        <p:txBody>
          <a:bodyPr wrap="square">
            <a:spAutoFit/>
          </a:bodyPr>
          <a:lstStyle/>
          <a:p>
            <a:r>
              <a:rPr lang="pt-BR" sz="900">
                <a:solidFill>
                  <a:schemeClr val="tx1">
                    <a:lumMod val="50000"/>
                    <a:lumOff val="50000"/>
                  </a:schemeClr>
                </a:solidFill>
                <a:latin typeface="Pangolin" panose="00000500000000000000" pitchFamily="2" charset="0"/>
              </a:rPr>
              <a:t>O tempo de uso não é um valor quantitativo - portanto, calcular média e mediana não faz nenhum sentido!
</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MODA:</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modas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400110"/>
          </a:xfrm>
          <a:prstGeom prst="rect">
            <a:avLst/>
          </a:prstGeom>
          <a:noFill/>
        </p:spPr>
        <p:txBody>
          <a:bodyPr wrap="square">
            <a:spAutoFit/>
          </a:bodyPr>
          <a:lstStyle/>
          <a:p>
            <a:r>
              <a:rPr lang="de-DE" sz="1000" b="1">
                <a:latin typeface="Pangolin" panose="00000500000000000000" pitchFamily="2" charset="0"/>
              </a:rPr>
              <a:t>Calculando a MÉDIA:
</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usuários</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1083985"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err="1">
                <a:highlight>
                  <a:srgbClr val="C0C0C0"/>
                </a:highlight>
                <a:latin typeface="Pangolin" panose="00000500000000000000" pitchFamily="2" charset="0"/>
              </a:rPr>
              <a:t>estrelas</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400110"/>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MEDIANA:
</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950458"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err="1">
                <a:highlight>
                  <a:srgbClr val="C0C0C0"/>
                </a:highlight>
                <a:latin typeface="Pangolin" panose="00000500000000000000" pitchFamily="2" charset="0"/>
              </a:rPr>
              <a:t>estrelas</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1" y="9161722"/>
            <a:ext cx="1047039"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5 </a:t>
            </a:r>
            <a:r>
              <a:rPr lang="de-DE" sz="1400" dirty="0" err="1">
                <a:solidFill>
                  <a:schemeClr val="tx1"/>
                </a:solidFill>
                <a:highlight>
                  <a:srgbClr val="C0C0C0"/>
                </a:highlight>
                <a:latin typeface="Pangolin" panose="00000500000000000000" pitchFamily="2" charset="0"/>
              </a:rPr>
              <a:t>estrelas</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400110"/>
          </a:xfrm>
          <a:prstGeom prst="rect">
            <a:avLst/>
          </a:prstGeom>
          <a:noFill/>
        </p:spPr>
        <p:txBody>
          <a:bodyPr wrap="square">
            <a:spAutoFit/>
          </a:bodyPr>
          <a:lstStyle/>
          <a:p>
            <a:r>
              <a:rPr lang="de-DE" sz="1000" b="1" dirty="0" err="1">
                <a:latin typeface="Pangolin" panose="00000500000000000000" pitchFamily="2" charset="0"/>
              </a:rPr>
              <a:t>Calculando</a:t>
            </a:r>
            <a:r>
              <a:rPr lang="de-DE" sz="1000" b="1" dirty="0">
                <a:latin typeface="Pangolin" panose="00000500000000000000" pitchFamily="2" charset="0"/>
              </a:rPr>
              <a:t> a MODA:
</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Medidas</a:t>
            </a:r>
            <a:r>
              <a:rPr lang="de-AT" sz="1000" dirty="0">
                <a:latin typeface="Pangolin" panose="00000500000000000000" pitchFamily="2" charset="0"/>
              </a:rPr>
              <a:t> de </a:t>
            </a:r>
            <a:r>
              <a:rPr lang="de-AT" sz="1000" dirty="0" err="1">
                <a:latin typeface="Pangolin" panose="00000500000000000000" pitchFamily="2" charset="0"/>
              </a:rPr>
              <a:t>Tendência</a:t>
            </a:r>
            <a:r>
              <a:rPr lang="de-AT" sz="1000" dirty="0">
                <a:latin typeface="Pangolin" panose="00000500000000000000" pitchFamily="2" charset="0"/>
              </a:rPr>
              <a:t> Central</a:t>
            </a: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pt-BR" sz="1000" dirty="0">
                <a:latin typeface="Pangolin" panose="00000500000000000000" pitchFamily="2" charset="0"/>
              </a:rPr>
              <a:t>Se a distribuição dos valores for simétrica, sem distorções, </a:t>
            </a:r>
            <a:br>
              <a:rPr lang="pt-BR" sz="1000" dirty="0">
                <a:latin typeface="Pangolin" panose="00000500000000000000" pitchFamily="2" charset="0"/>
              </a:rPr>
            </a:br>
            <a:r>
              <a:rPr lang="pt-BR" sz="1000" dirty="0">
                <a:latin typeface="Pangolin" panose="00000500000000000000" pitchFamily="2" charset="0"/>
              </a:rPr>
              <a:t>a média é geralmente </a:t>
            </a:r>
            <a:br>
              <a:rPr lang="pt-BR" sz="1000" dirty="0">
                <a:latin typeface="Pangolin" panose="00000500000000000000" pitchFamily="2" charset="0"/>
              </a:rPr>
            </a:br>
            <a:r>
              <a:rPr lang="pt-BR" sz="1000" dirty="0">
                <a:latin typeface="Pangolin" panose="00000500000000000000" pitchFamily="2" charset="0"/>
              </a:rPr>
              <a:t>igual à mediana.</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861774"/>
          </a:xfrm>
          <a:prstGeom prst="rect">
            <a:avLst/>
          </a:prstGeom>
          <a:noFill/>
        </p:spPr>
        <p:txBody>
          <a:bodyPr wrap="square">
            <a:spAutoFit/>
          </a:bodyPr>
          <a:lstStyle/>
          <a:p>
            <a:pPr algn="ctr"/>
            <a:r>
              <a:rPr lang="pt-BR" sz="1000" dirty="0">
                <a:latin typeface="Pangolin" panose="00000500000000000000" pitchFamily="2" charset="0"/>
              </a:rPr>
              <a:t>Moda não é adequada apenas para distribuições multimodais, </a:t>
            </a:r>
            <a:br>
              <a:rPr lang="pt-BR" sz="1000" dirty="0">
                <a:latin typeface="Pangolin" panose="00000500000000000000" pitchFamily="2" charset="0"/>
              </a:rPr>
            </a:br>
            <a:r>
              <a:rPr lang="pt-BR" sz="1000" dirty="0">
                <a:latin typeface="Pangolin" panose="00000500000000000000" pitchFamily="2" charset="0"/>
              </a:rPr>
              <a:t>mas também ao trabalhar com dados ordinais e categóricos.
</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47505"/>
            <a:ext cx="2044169" cy="707886"/>
          </a:xfrm>
          <a:prstGeom prst="rect">
            <a:avLst/>
          </a:prstGeom>
          <a:noFill/>
        </p:spPr>
        <p:txBody>
          <a:bodyPr wrap="square">
            <a:spAutoFit/>
          </a:bodyPr>
          <a:lstStyle/>
          <a:p>
            <a:pPr algn="ctr"/>
            <a:r>
              <a:rPr lang="pt-BR" sz="1000" dirty="0">
                <a:latin typeface="Pangolin" panose="00000500000000000000" pitchFamily="2" charset="0"/>
              </a:rPr>
              <a:t>Para conjuntos de dados com distribuição assimétrica, a mediana é uma maneira melhor de descrever a tendência central.</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29A8B4E-FDB2-442F-A1FE-63815B7A5BA7}">
  <ds:schemaRefs>
    <ds:schemaRef ds:uri="http://schemas.microsoft.com/sharepoint/v3/contenttype/forms"/>
  </ds:schemaRefs>
</ds:datastoreItem>
</file>

<file path=customXml/itemProps3.xml><?xml version="1.0" encoding="utf-8"?>
<ds:datastoreItem xmlns:ds="http://schemas.openxmlformats.org/officeDocument/2006/customXml" ds:itemID="{F9370DF6-CB0A-48DD-952E-B08E449F4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1804</Words>
  <Application>Microsoft Office PowerPoint</Application>
  <PresentationFormat>A4 Paper (210x297 mm)</PresentationFormat>
  <Paragraphs>293</Paragraphs>
  <Slides>11</Slides>
  <Notes>0</Notes>
  <HiddenSlides>1</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vt:lpstr>
      <vt:lpstr>Medidas de Tendência Central</vt:lpstr>
      <vt:lpstr>https://fhstp.github.io/comixplain</vt:lpstr>
      <vt:lpstr>1</vt:lpstr>
      <vt:lpstr>2</vt:lpstr>
      <vt:lpstr>3</vt:lpstr>
      <vt:lpstr>4</vt:lpstr>
      <vt:lpstr>5</vt:lpstr>
      <vt:lpstr>6</vt:lpstr>
      <vt:lpstr>7</vt:lpstr>
      <vt:lpstr>8</vt:lpstr>
      <vt:lpstr>Medidas de Tendência Central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59</cp:revision>
  <dcterms:created xsi:type="dcterms:W3CDTF">2022-09-19T11:21:57Z</dcterms:created>
  <dcterms:modified xsi:type="dcterms:W3CDTF">2023-06-02T15:56:57Z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